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83" r:id="rId4"/>
    <p:sldMasterId id="214748368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6858000" cx="12192000"/>
  <p:notesSz cx="6858000" cy="9144000"/>
  <p:embeddedFontLst>
    <p:embeddedFont>
      <p:font typeface="Helvetica Neue"/>
      <p:regular r:id="rId23"/>
      <p:bold r:id="rId24"/>
      <p:italic r:id="rId25"/>
      <p:boldItalic r:id="rId26"/>
    </p:embeddedFont>
    <p:embeddedFont>
      <p:font typeface="Arial Black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768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68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HelveticaNeue-bold.fntdata"/><Relationship Id="rId23" Type="http://schemas.openxmlformats.org/officeDocument/2006/relationships/font" Target="fonts/HelveticaNeue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HelveticaNeue-boldItalic.fntdata"/><Relationship Id="rId25" Type="http://schemas.openxmlformats.org/officeDocument/2006/relationships/font" Target="fonts/HelveticaNeue-italic.fntdata"/><Relationship Id="rId27" Type="http://schemas.openxmlformats.org/officeDocument/2006/relationships/font" Target="fonts/ArialBlack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4.png>
</file>

<file path=ppt/media/image16.png>
</file>

<file path=ppt/media/image18.png>
</file>

<file path=ppt/media/image21.png>
</file>

<file path=ppt/media/image23.png>
</file>

<file path=ppt/media/image25.png>
</file>

<file path=ppt/media/image26.png>
</file>

<file path=ppt/media/image28.png>
</file>

<file path=ppt/media/image29.jpg>
</file>

<file path=ppt/media/image3.png>
</file>

<file path=ppt/media/image30.jpg>
</file>

<file path=ppt/media/image31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424416c1b0_0_103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100"/>
              <a:t>Добрый день, приветствую Вас на обучающем курсе по основам безопасной разработки. Все вы опытные люди, не первый день работающие в сфере ИТ. </a:t>
            </a:r>
            <a:endParaRPr/>
          </a:p>
        </p:txBody>
      </p:sp>
      <p:sp>
        <p:nvSpPr>
          <p:cNvPr id="317" name="Google Shape;317;g1424416c1b0_0_103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424416c1b0_0_1461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g1424416c1b0_0_1461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424416c1b0_0_1581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g1424416c1b0_0_1581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fdde4128ab_0_31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gfdde4128ab_0_31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fdde4128ab_0_152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fdde4128ab_0_152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424416c1b0_0_1225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g1424416c1b0_0_1225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424416c1b0_0_1024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g1424416c1b0_0_1024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424416c1b0_0_833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g1424416c1b0_0_833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424416c1b0_0_301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1424416c1b0_0_301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latin typeface="Arial"/>
                <a:ea typeface="Arial"/>
                <a:cs typeface="Arial"/>
                <a:sym typeface="Arial"/>
              </a:rPr>
              <a:t>ЗДЕСЬ ТЕКСТ,КОТОРЫЙ БУДЕТ ПРОГОВАРИВАТЬСЯ ДЛЯ ЭТОГО СЛАЙДА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latin typeface="Arial"/>
                <a:ea typeface="Arial"/>
                <a:cs typeface="Arial"/>
                <a:sym typeface="Arial"/>
              </a:rPr>
              <a:t>ЦЕЛЬ урока должна быть понятной и понятна ценность. В тексте важно проговорить как эта тема связана с предыдущей и какую ценность несет в общейй программе.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latin typeface="Arial"/>
                <a:ea typeface="Arial"/>
                <a:cs typeface="Arial"/>
                <a:sym typeface="Arial"/>
              </a:rPr>
              <a:t>Каждая цель начинается с глагола. Например “изучить”, “подготовить”, “обосновать”, “обобщить”, “рассмотреть”, “выяснить” ит.д.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g1424416c1b0_0_301:notes"/>
          <p:cNvSpPr txBox="1"/>
          <p:nvPr>
            <p:ph idx="12" type="sldNum"/>
          </p:nvPr>
        </p:nvSpPr>
        <p:spPr>
          <a:xfrm>
            <a:off x="2185095" y="11580284"/>
            <a:ext cx="16716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424416c1b0_0_405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1424416c1b0_0_405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424416c1b0_0_617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1424416c1b0_0_617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dde4128ab_0_0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fdde4128ab_0_0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424416c1b0_0_1326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1424416c1b0_0_1326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424416c1b0_0_1344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g1424416c1b0_0_1344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fdde4128ab_0_23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gfdde4128ab_0_23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424416c1b0_0_1357:notes"/>
          <p:cNvSpPr txBox="1"/>
          <p:nvPr>
            <p:ph idx="1" type="body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g1424416c1b0_0_1357:notes"/>
          <p:cNvSpPr/>
          <p:nvPr>
            <p:ph idx="2" type="sldImg"/>
          </p:nvPr>
        </p:nvSpPr>
        <p:spPr>
          <a:xfrm>
            <a:off x="385763" y="1524000"/>
            <a:ext cx="30861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8.png"/><Relationship Id="rId8" Type="http://schemas.openxmlformats.org/officeDocument/2006/relationships/image" Target="../media/image1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16.png"/><Relationship Id="rId6" Type="http://schemas.openxmlformats.org/officeDocument/2006/relationships/image" Target="../media/image14.png"/><Relationship Id="rId7" Type="http://schemas.openxmlformats.org/officeDocument/2006/relationships/image" Target="../media/image10.png"/><Relationship Id="rId8" Type="http://schemas.openxmlformats.org/officeDocument/2006/relationships/image" Target="../media/image9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16.png"/><Relationship Id="rId6" Type="http://schemas.openxmlformats.org/officeDocument/2006/relationships/image" Target="../media/image14.png"/><Relationship Id="rId7" Type="http://schemas.openxmlformats.org/officeDocument/2006/relationships/image" Target="../media/image10.png"/><Relationship Id="rId8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jpg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jpg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1" showMasterSp="0">
  <p:cSld name="Титульный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25;p2"/>
          <p:cNvGrpSpPr/>
          <p:nvPr/>
        </p:nvGrpSpPr>
        <p:grpSpPr>
          <a:xfrm>
            <a:off x="386965" y="332075"/>
            <a:ext cx="3039246" cy="179342"/>
            <a:chOff x="2454368" y="3215825"/>
            <a:chExt cx="7289319" cy="430135"/>
          </a:xfrm>
        </p:grpSpPr>
        <p:sp>
          <p:nvSpPr>
            <p:cNvPr id="26" name="Google Shape;26;p2"/>
            <p:cNvSpPr/>
            <p:nvPr/>
          </p:nvSpPr>
          <p:spPr>
            <a:xfrm>
              <a:off x="2454368" y="3219692"/>
              <a:ext cx="2284368" cy="422581"/>
            </a:xfrm>
            <a:custGeom>
              <a:rect b="b" l="l" r="r" t="t"/>
              <a:pathLst>
                <a:path extrusionOk="0" h="422581" w="2284368">
                  <a:moveTo>
                    <a:pt x="778278" y="1087"/>
                  </a:moveTo>
                  <a:cubicBezTo>
                    <a:pt x="735953" y="1087"/>
                    <a:pt x="694580" y="13447"/>
                    <a:pt x="659393" y="36604"/>
                  </a:cubicBezTo>
                  <a:cubicBezTo>
                    <a:pt x="624196" y="59761"/>
                    <a:pt x="596776" y="92676"/>
                    <a:pt x="580577" y="131184"/>
                  </a:cubicBezTo>
                  <a:cubicBezTo>
                    <a:pt x="564377" y="169693"/>
                    <a:pt x="560142" y="212068"/>
                    <a:pt x="568403" y="252949"/>
                  </a:cubicBezTo>
                  <a:cubicBezTo>
                    <a:pt x="576655" y="293830"/>
                    <a:pt x="597033" y="331381"/>
                    <a:pt x="626966" y="360855"/>
                  </a:cubicBezTo>
                  <a:cubicBezTo>
                    <a:pt x="656889" y="390329"/>
                    <a:pt x="695017" y="410400"/>
                    <a:pt x="736524" y="418532"/>
                  </a:cubicBezTo>
                  <a:cubicBezTo>
                    <a:pt x="778040" y="426664"/>
                    <a:pt x="821060" y="422491"/>
                    <a:pt x="860169" y="406539"/>
                  </a:cubicBezTo>
                  <a:cubicBezTo>
                    <a:pt x="899267" y="390589"/>
                    <a:pt x="932684" y="363576"/>
                    <a:pt x="956202" y="328920"/>
                  </a:cubicBezTo>
                  <a:cubicBezTo>
                    <a:pt x="979711" y="294262"/>
                    <a:pt x="992265" y="253516"/>
                    <a:pt x="992265" y="211834"/>
                  </a:cubicBezTo>
                  <a:cubicBezTo>
                    <a:pt x="992265" y="184157"/>
                    <a:pt x="986735" y="156749"/>
                    <a:pt x="975989" y="131177"/>
                  </a:cubicBezTo>
                  <a:cubicBezTo>
                    <a:pt x="965234" y="105604"/>
                    <a:pt x="949473" y="82370"/>
                    <a:pt x="929600" y="62798"/>
                  </a:cubicBezTo>
                  <a:cubicBezTo>
                    <a:pt x="909727" y="43227"/>
                    <a:pt x="886142" y="27704"/>
                    <a:pt x="860169" y="17115"/>
                  </a:cubicBezTo>
                  <a:cubicBezTo>
                    <a:pt x="834204" y="6527"/>
                    <a:pt x="806374" y="1080"/>
                    <a:pt x="778278" y="1087"/>
                  </a:cubicBezTo>
                  <a:close/>
                  <a:moveTo>
                    <a:pt x="2067070" y="25"/>
                  </a:moveTo>
                  <a:lnTo>
                    <a:pt x="1432392" y="25"/>
                  </a:lnTo>
                  <a:cubicBezTo>
                    <a:pt x="1376228" y="882"/>
                    <a:pt x="1322643" y="23460"/>
                    <a:pt x="1283230" y="62885"/>
                  </a:cubicBezTo>
                  <a:cubicBezTo>
                    <a:pt x="1243818" y="102310"/>
                    <a:pt x="1221718" y="155420"/>
                    <a:pt x="1221718" y="210748"/>
                  </a:cubicBezTo>
                  <a:cubicBezTo>
                    <a:pt x="1221718" y="266076"/>
                    <a:pt x="1243818" y="319186"/>
                    <a:pt x="1283230" y="358610"/>
                  </a:cubicBezTo>
                  <a:cubicBezTo>
                    <a:pt x="1322643" y="398036"/>
                    <a:pt x="1376228" y="420613"/>
                    <a:pt x="1432392" y="421471"/>
                  </a:cubicBezTo>
                  <a:lnTo>
                    <a:pt x="2067070" y="421471"/>
                  </a:lnTo>
                  <a:cubicBezTo>
                    <a:pt x="2095452" y="421903"/>
                    <a:pt x="2123634" y="416772"/>
                    <a:pt x="2149969" y="406376"/>
                  </a:cubicBezTo>
                  <a:cubicBezTo>
                    <a:pt x="2176314" y="395982"/>
                    <a:pt x="2200299" y="380529"/>
                    <a:pt x="2220524" y="360918"/>
                  </a:cubicBezTo>
                  <a:cubicBezTo>
                    <a:pt x="2240740" y="341308"/>
                    <a:pt x="2256806" y="317932"/>
                    <a:pt x="2267770" y="292151"/>
                  </a:cubicBezTo>
                  <a:cubicBezTo>
                    <a:pt x="2278725" y="266370"/>
                    <a:pt x="2284369" y="238698"/>
                    <a:pt x="2284369" y="210748"/>
                  </a:cubicBezTo>
                  <a:cubicBezTo>
                    <a:pt x="2284369" y="182797"/>
                    <a:pt x="2278725" y="155126"/>
                    <a:pt x="2267770" y="129345"/>
                  </a:cubicBezTo>
                  <a:cubicBezTo>
                    <a:pt x="2256806" y="103564"/>
                    <a:pt x="2240740" y="80188"/>
                    <a:pt x="2220524" y="60577"/>
                  </a:cubicBezTo>
                  <a:cubicBezTo>
                    <a:pt x="2200299" y="40967"/>
                    <a:pt x="2176314" y="25514"/>
                    <a:pt x="2149969" y="15118"/>
                  </a:cubicBezTo>
                  <a:cubicBezTo>
                    <a:pt x="2123634" y="4724"/>
                    <a:pt x="2095452" y="-407"/>
                    <a:pt x="2067070" y="25"/>
                  </a:cubicBezTo>
                  <a:close/>
                  <a:moveTo>
                    <a:pt x="214038" y="1087"/>
                  </a:moveTo>
                  <a:cubicBezTo>
                    <a:pt x="171713" y="1076"/>
                    <a:pt x="130336" y="13428"/>
                    <a:pt x="95139" y="36579"/>
                  </a:cubicBezTo>
                  <a:cubicBezTo>
                    <a:pt x="59943" y="59730"/>
                    <a:pt x="32507" y="92642"/>
                    <a:pt x="16303" y="131149"/>
                  </a:cubicBezTo>
                  <a:cubicBezTo>
                    <a:pt x="100" y="169658"/>
                    <a:pt x="-4145" y="212034"/>
                    <a:pt x="4106" y="252918"/>
                  </a:cubicBezTo>
                  <a:cubicBezTo>
                    <a:pt x="12356" y="293802"/>
                    <a:pt x="32732" y="331359"/>
                    <a:pt x="62657" y="360837"/>
                  </a:cubicBezTo>
                  <a:cubicBezTo>
                    <a:pt x="92582" y="390316"/>
                    <a:pt x="130710" y="410393"/>
                    <a:pt x="172221" y="418528"/>
                  </a:cubicBezTo>
                  <a:cubicBezTo>
                    <a:pt x="213732" y="426665"/>
                    <a:pt x="256761" y="422494"/>
                    <a:pt x="295865" y="406544"/>
                  </a:cubicBezTo>
                  <a:cubicBezTo>
                    <a:pt x="334968" y="390594"/>
                    <a:pt x="368392" y="363583"/>
                    <a:pt x="391907" y="328924"/>
                  </a:cubicBezTo>
                  <a:cubicBezTo>
                    <a:pt x="415423" y="294266"/>
                    <a:pt x="427974" y="253519"/>
                    <a:pt x="427974" y="211834"/>
                  </a:cubicBezTo>
                  <a:cubicBezTo>
                    <a:pt x="427981" y="184160"/>
                    <a:pt x="422452" y="156757"/>
                    <a:pt x="411704" y="131188"/>
                  </a:cubicBezTo>
                  <a:cubicBezTo>
                    <a:pt x="400956" y="105619"/>
                    <a:pt x="385198" y="82387"/>
                    <a:pt x="365332" y="62816"/>
                  </a:cubicBezTo>
                  <a:cubicBezTo>
                    <a:pt x="345465" y="43245"/>
                    <a:pt x="321879" y="27722"/>
                    <a:pt x="295920" y="17130"/>
                  </a:cubicBezTo>
                  <a:cubicBezTo>
                    <a:pt x="269961" y="6538"/>
                    <a:pt x="242138" y="1087"/>
                    <a:pt x="214038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959824" y="3221941"/>
              <a:ext cx="637552" cy="417857"/>
            </a:xfrm>
            <a:custGeom>
              <a:rect b="b" l="l" r="r" t="t"/>
              <a:pathLst>
                <a:path extrusionOk="0" h="417857" w="637552">
                  <a:moveTo>
                    <a:pt x="456659" y="417858"/>
                  </a:moveTo>
                  <a:lnTo>
                    <a:pt x="637553" y="417858"/>
                  </a:lnTo>
                  <a:lnTo>
                    <a:pt x="637553" y="0"/>
                  </a:lnTo>
                  <a:lnTo>
                    <a:pt x="456659" y="0"/>
                  </a:lnTo>
                  <a:lnTo>
                    <a:pt x="180903" y="235961"/>
                  </a:lnTo>
                  <a:lnTo>
                    <a:pt x="180903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0903" y="417858"/>
                  </a:lnTo>
                  <a:lnTo>
                    <a:pt x="456659" y="181948"/>
                  </a:lnTo>
                  <a:lnTo>
                    <a:pt x="456659" y="4178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662335" y="3221941"/>
              <a:ext cx="632565" cy="417857"/>
            </a:xfrm>
            <a:custGeom>
              <a:rect b="b" l="l" r="r" t="t"/>
              <a:pathLst>
                <a:path extrusionOk="0" h="417857" w="632565">
                  <a:moveTo>
                    <a:pt x="632566" y="417858"/>
                  </a:moveTo>
                  <a:lnTo>
                    <a:pt x="632566" y="0"/>
                  </a:lnTo>
                  <a:lnTo>
                    <a:pt x="445409" y="0"/>
                  </a:lnTo>
                  <a:lnTo>
                    <a:pt x="445409" y="138849"/>
                  </a:lnTo>
                  <a:lnTo>
                    <a:pt x="187099" y="138849"/>
                  </a:lnTo>
                  <a:lnTo>
                    <a:pt x="187099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099" y="417858"/>
                  </a:lnTo>
                  <a:lnTo>
                    <a:pt x="187099" y="271583"/>
                  </a:lnTo>
                  <a:lnTo>
                    <a:pt x="445409" y="271583"/>
                  </a:lnTo>
                  <a:lnTo>
                    <a:pt x="445409" y="417858"/>
                  </a:lnTo>
                  <a:lnTo>
                    <a:pt x="632566" y="4178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359859" y="3221941"/>
              <a:ext cx="632670" cy="417857"/>
            </a:xfrm>
            <a:custGeom>
              <a:rect b="b" l="l" r="r" t="t"/>
              <a:pathLst>
                <a:path extrusionOk="0" h="417857" w="632670">
                  <a:moveTo>
                    <a:pt x="632670" y="417858"/>
                  </a:moveTo>
                  <a:lnTo>
                    <a:pt x="632670" y="0"/>
                  </a:lnTo>
                  <a:lnTo>
                    <a:pt x="445467" y="0"/>
                  </a:lnTo>
                  <a:lnTo>
                    <a:pt x="445467" y="138849"/>
                  </a:lnTo>
                  <a:lnTo>
                    <a:pt x="187156" y="138849"/>
                  </a:lnTo>
                  <a:lnTo>
                    <a:pt x="187156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156" y="417858"/>
                  </a:lnTo>
                  <a:lnTo>
                    <a:pt x="187156" y="271583"/>
                  </a:lnTo>
                  <a:lnTo>
                    <a:pt x="445467" y="271583"/>
                  </a:lnTo>
                  <a:lnTo>
                    <a:pt x="445467" y="417858"/>
                  </a:lnTo>
                  <a:lnTo>
                    <a:pt x="632670" y="4178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051224" y="3215825"/>
              <a:ext cx="683771" cy="430135"/>
            </a:xfrm>
            <a:custGeom>
              <a:rect b="b" l="l" r="r" t="t"/>
              <a:pathLst>
                <a:path extrusionOk="0" h="430135" w="683771">
                  <a:moveTo>
                    <a:pt x="0" y="219994"/>
                  </a:moveTo>
                  <a:cubicBezTo>
                    <a:pt x="0" y="369857"/>
                    <a:pt x="112299" y="430135"/>
                    <a:pt x="331882" y="430135"/>
                  </a:cubicBezTo>
                  <a:lnTo>
                    <a:pt x="351841" y="430135"/>
                  </a:lnTo>
                  <a:cubicBezTo>
                    <a:pt x="571415" y="430135"/>
                    <a:pt x="683771" y="369857"/>
                    <a:pt x="683771" y="219994"/>
                  </a:cubicBezTo>
                  <a:lnTo>
                    <a:pt x="683771" y="210141"/>
                  </a:lnTo>
                  <a:cubicBezTo>
                    <a:pt x="683771" y="60278"/>
                    <a:pt x="571519" y="0"/>
                    <a:pt x="351841" y="0"/>
                  </a:cubicBezTo>
                  <a:lnTo>
                    <a:pt x="331882" y="0"/>
                  </a:lnTo>
                  <a:cubicBezTo>
                    <a:pt x="112299" y="0"/>
                    <a:pt x="0" y="60278"/>
                    <a:pt x="0" y="210141"/>
                  </a:cubicBezTo>
                  <a:lnTo>
                    <a:pt x="0" y="219994"/>
                  </a:lnTo>
                  <a:close/>
                  <a:moveTo>
                    <a:pt x="193410" y="217518"/>
                  </a:moveTo>
                  <a:lnTo>
                    <a:pt x="193410" y="212465"/>
                  </a:lnTo>
                  <a:cubicBezTo>
                    <a:pt x="193410" y="147993"/>
                    <a:pt x="242711" y="122780"/>
                    <a:pt x="330036" y="122780"/>
                  </a:cubicBezTo>
                  <a:lnTo>
                    <a:pt x="353735" y="122780"/>
                  </a:lnTo>
                  <a:cubicBezTo>
                    <a:pt x="440955" y="122780"/>
                    <a:pt x="490409" y="148043"/>
                    <a:pt x="490409" y="212465"/>
                  </a:cubicBezTo>
                  <a:lnTo>
                    <a:pt x="490409" y="217518"/>
                  </a:lnTo>
                  <a:cubicBezTo>
                    <a:pt x="490409" y="282041"/>
                    <a:pt x="441107" y="307254"/>
                    <a:pt x="353735" y="307254"/>
                  </a:cubicBezTo>
                  <a:lnTo>
                    <a:pt x="330036" y="307254"/>
                  </a:lnTo>
                  <a:cubicBezTo>
                    <a:pt x="242711" y="307254"/>
                    <a:pt x="193410" y="282041"/>
                    <a:pt x="193410" y="2175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71886" y="3221941"/>
              <a:ext cx="631546" cy="417857"/>
            </a:xfrm>
            <a:custGeom>
              <a:rect b="b" l="l" r="r" t="t"/>
              <a:pathLst>
                <a:path extrusionOk="0" h="417857" w="631546">
                  <a:moveTo>
                    <a:pt x="0" y="0"/>
                  </a:moveTo>
                  <a:lnTo>
                    <a:pt x="0" y="135210"/>
                  </a:lnTo>
                  <a:lnTo>
                    <a:pt x="222343" y="135210"/>
                  </a:lnTo>
                  <a:lnTo>
                    <a:pt x="222343" y="417858"/>
                  </a:lnTo>
                  <a:lnTo>
                    <a:pt x="409452" y="417858"/>
                  </a:lnTo>
                  <a:lnTo>
                    <a:pt x="409452" y="135210"/>
                  </a:lnTo>
                  <a:lnTo>
                    <a:pt x="631547" y="135210"/>
                  </a:lnTo>
                  <a:lnTo>
                    <a:pt x="6315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044574" y="3221941"/>
              <a:ext cx="699113" cy="417857"/>
            </a:xfrm>
            <a:custGeom>
              <a:rect b="b" l="l" r="r" t="t"/>
              <a:pathLst>
                <a:path extrusionOk="0" h="417857" w="699113">
                  <a:moveTo>
                    <a:pt x="457677" y="417858"/>
                  </a:moveTo>
                  <a:lnTo>
                    <a:pt x="699113" y="417858"/>
                  </a:lnTo>
                  <a:lnTo>
                    <a:pt x="483642" y="205291"/>
                  </a:lnTo>
                  <a:lnTo>
                    <a:pt x="692593" y="101"/>
                  </a:lnTo>
                  <a:lnTo>
                    <a:pt x="463112" y="101"/>
                  </a:lnTo>
                  <a:lnTo>
                    <a:pt x="355381" y="118032"/>
                  </a:lnTo>
                  <a:lnTo>
                    <a:pt x="247641" y="0"/>
                  </a:lnTo>
                  <a:lnTo>
                    <a:pt x="6205" y="0"/>
                  </a:lnTo>
                  <a:lnTo>
                    <a:pt x="213986" y="213881"/>
                  </a:lnTo>
                  <a:lnTo>
                    <a:pt x="0" y="417858"/>
                  </a:lnTo>
                  <a:lnTo>
                    <a:pt x="229529" y="417858"/>
                  </a:lnTo>
                  <a:lnTo>
                    <a:pt x="343684" y="298715"/>
                  </a:lnTo>
                  <a:lnTo>
                    <a:pt x="457677" y="4178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458531" y="3222547"/>
              <a:ext cx="550437" cy="418009"/>
            </a:xfrm>
            <a:custGeom>
              <a:rect b="b" l="l" r="r" t="t"/>
              <a:pathLst>
                <a:path extrusionOk="0" h="418009" w="550437">
                  <a:moveTo>
                    <a:pt x="0" y="418009"/>
                  </a:moveTo>
                  <a:lnTo>
                    <a:pt x="550390" y="418009"/>
                  </a:lnTo>
                  <a:lnTo>
                    <a:pt x="550390" y="304981"/>
                  </a:lnTo>
                  <a:lnTo>
                    <a:pt x="187670" y="304981"/>
                  </a:lnTo>
                  <a:lnTo>
                    <a:pt x="187670" y="252938"/>
                  </a:lnTo>
                  <a:lnTo>
                    <a:pt x="496567" y="252938"/>
                  </a:lnTo>
                  <a:lnTo>
                    <a:pt x="496567" y="164516"/>
                  </a:lnTo>
                  <a:lnTo>
                    <a:pt x="187670" y="164516"/>
                  </a:lnTo>
                  <a:lnTo>
                    <a:pt x="187670" y="112068"/>
                  </a:lnTo>
                  <a:lnTo>
                    <a:pt x="550437" y="112068"/>
                  </a:lnTo>
                  <a:lnTo>
                    <a:pt x="550437" y="0"/>
                  </a:lnTo>
                  <a:lnTo>
                    <a:pt x="0" y="0"/>
                  </a:lnTo>
                  <a:lnTo>
                    <a:pt x="0" y="4180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" name="Google Shape;34;p2"/>
          <p:cNvSpPr txBox="1"/>
          <p:nvPr>
            <p:ph idx="1" type="body"/>
          </p:nvPr>
        </p:nvSpPr>
        <p:spPr>
          <a:xfrm>
            <a:off x="339530" y="6178218"/>
            <a:ext cx="97742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2"/>
          <p:cNvSpPr txBox="1"/>
          <p:nvPr>
            <p:ph type="title"/>
          </p:nvPr>
        </p:nvSpPr>
        <p:spPr>
          <a:xfrm>
            <a:off x="339530" y="4415757"/>
            <a:ext cx="9774236" cy="1576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ол. заголовок + текст + картинка">
  <p:cSld name="Бол. заголовок + текст + картинка"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8" name="Google Shape;108;p11"/>
          <p:cNvSpPr/>
          <p:nvPr>
            <p:ph idx="2" type="pic"/>
          </p:nvPr>
        </p:nvSpPr>
        <p:spPr>
          <a:xfrm>
            <a:off x="6613526" y="0"/>
            <a:ext cx="5578474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09" name="Google Shape;109;p11"/>
          <p:cNvSpPr txBox="1"/>
          <p:nvPr>
            <p:ph type="title"/>
          </p:nvPr>
        </p:nvSpPr>
        <p:spPr>
          <a:xfrm>
            <a:off x="334963" y="290923"/>
            <a:ext cx="5583237" cy="10525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0" name="Google Shape;110;p11"/>
          <p:cNvSpPr txBox="1"/>
          <p:nvPr>
            <p:ph idx="11" type="ftr"/>
          </p:nvPr>
        </p:nvSpPr>
        <p:spPr>
          <a:xfrm>
            <a:off x="336154" y="5883853"/>
            <a:ext cx="5585221" cy="1384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1"/>
          <p:cNvSpPr txBox="1"/>
          <p:nvPr>
            <p:ph idx="1" type="body"/>
          </p:nvPr>
        </p:nvSpPr>
        <p:spPr>
          <a:xfrm>
            <a:off x="334963" y="1583813"/>
            <a:ext cx="5578474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ол. заголовок без лого">
  <p:cSld name="Бол. заголовок без лого"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2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2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2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2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2"/>
          <p:cNvSpPr txBox="1"/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8" name="Google Shape;118;p12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2"/>
          <p:cNvSpPr txBox="1"/>
          <p:nvPr>
            <p:ph idx="1" type="body"/>
          </p:nvPr>
        </p:nvSpPr>
        <p:spPr>
          <a:xfrm>
            <a:off x="334962" y="1042988"/>
            <a:ext cx="85550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2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еребивка 1" showMasterSp="0">
  <p:cSld name="Перебивка 1">
    <p:bg>
      <p:bgPr>
        <a:solidFill>
          <a:schemeClr val="dk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/>
          <p:nvPr>
            <p:ph type="title"/>
          </p:nvPr>
        </p:nvSpPr>
        <p:spPr>
          <a:xfrm>
            <a:off x="334963" y="295258"/>
            <a:ext cx="8553450" cy="14034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3" name="Google Shape;123;p13"/>
          <p:cNvSpPr txBox="1"/>
          <p:nvPr>
            <p:ph idx="1" type="body"/>
          </p:nvPr>
        </p:nvSpPr>
        <p:spPr>
          <a:xfrm>
            <a:off x="334963" y="1861246"/>
            <a:ext cx="8553450" cy="2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24" name="Google Shape;124;p13"/>
          <p:cNvGrpSpPr/>
          <p:nvPr/>
        </p:nvGrpSpPr>
        <p:grpSpPr>
          <a:xfrm>
            <a:off x="9955213" y="334963"/>
            <a:ext cx="1900237" cy="112130"/>
            <a:chOff x="734088" y="3110549"/>
            <a:chExt cx="10732736" cy="642560"/>
          </a:xfrm>
        </p:grpSpPr>
        <p:sp>
          <p:nvSpPr>
            <p:cNvPr id="125" name="Google Shape;125;p13"/>
            <p:cNvSpPr/>
            <p:nvPr/>
          </p:nvSpPr>
          <p:spPr>
            <a:xfrm>
              <a:off x="734088" y="3116323"/>
              <a:ext cx="3363495" cy="631276"/>
            </a:xfrm>
            <a:custGeom>
              <a:rect b="b" l="l" r="r" t="t"/>
              <a:pathLst>
                <a:path extrusionOk="0" h="631276" w="3363495">
                  <a:moveTo>
                    <a:pt x="1145927" y="1623"/>
                  </a:moveTo>
                  <a:cubicBezTo>
                    <a:pt x="971917" y="1623"/>
                    <a:pt x="830854" y="142576"/>
                    <a:pt x="830854" y="316450"/>
                  </a:cubicBezTo>
                  <a:cubicBezTo>
                    <a:pt x="830854" y="490324"/>
                    <a:pt x="971917" y="631277"/>
                    <a:pt x="1145927" y="631277"/>
                  </a:cubicBezTo>
                  <a:cubicBezTo>
                    <a:pt x="1319937" y="631277"/>
                    <a:pt x="1461001" y="490324"/>
                    <a:pt x="1461001" y="316450"/>
                  </a:cubicBezTo>
                  <a:cubicBezTo>
                    <a:pt x="1461042" y="142617"/>
                    <a:pt x="1320047" y="1665"/>
                    <a:pt x="1146078" y="1623"/>
                  </a:cubicBezTo>
                  <a:cubicBezTo>
                    <a:pt x="1146028" y="1623"/>
                    <a:pt x="1145978" y="1623"/>
                    <a:pt x="1145927" y="1623"/>
                  </a:cubicBezTo>
                  <a:close/>
                  <a:moveTo>
                    <a:pt x="3043543" y="38"/>
                  </a:moveTo>
                  <a:lnTo>
                    <a:pt x="2109050" y="38"/>
                  </a:lnTo>
                  <a:cubicBezTo>
                    <a:pt x="1935061" y="2730"/>
                    <a:pt x="1796199" y="145848"/>
                    <a:pt x="1798893" y="319702"/>
                  </a:cubicBezTo>
                  <a:cubicBezTo>
                    <a:pt x="1801528" y="489760"/>
                    <a:pt x="1938859" y="626983"/>
                    <a:pt x="2109050" y="629616"/>
                  </a:cubicBezTo>
                  <a:lnTo>
                    <a:pt x="3043543" y="629616"/>
                  </a:lnTo>
                  <a:cubicBezTo>
                    <a:pt x="3217533" y="632308"/>
                    <a:pt x="3360763" y="493555"/>
                    <a:pt x="3363457" y="319702"/>
                  </a:cubicBezTo>
                  <a:cubicBezTo>
                    <a:pt x="3366152" y="145848"/>
                    <a:pt x="3227290" y="2730"/>
                    <a:pt x="3053300" y="38"/>
                  </a:cubicBezTo>
                  <a:cubicBezTo>
                    <a:pt x="3050048" y="-13"/>
                    <a:pt x="3046795" y="-13"/>
                    <a:pt x="3043543" y="38"/>
                  </a:cubicBezTo>
                  <a:close/>
                  <a:moveTo>
                    <a:pt x="315149" y="1623"/>
                  </a:moveTo>
                  <a:cubicBezTo>
                    <a:pt x="141139" y="1581"/>
                    <a:pt x="42" y="142500"/>
                    <a:pt x="0" y="316374"/>
                  </a:cubicBezTo>
                  <a:cubicBezTo>
                    <a:pt x="-42" y="490248"/>
                    <a:pt x="140988" y="631235"/>
                    <a:pt x="314998" y="631277"/>
                  </a:cubicBezTo>
                  <a:cubicBezTo>
                    <a:pt x="489008" y="631318"/>
                    <a:pt x="630105" y="490399"/>
                    <a:pt x="630147" y="316525"/>
                  </a:cubicBezTo>
                  <a:cubicBezTo>
                    <a:pt x="630147" y="316500"/>
                    <a:pt x="630147" y="316475"/>
                    <a:pt x="630147" y="316450"/>
                  </a:cubicBezTo>
                  <a:cubicBezTo>
                    <a:pt x="630188" y="142617"/>
                    <a:pt x="489193" y="1665"/>
                    <a:pt x="315224" y="1623"/>
                  </a:cubicBezTo>
                  <a:cubicBezTo>
                    <a:pt x="315199" y="1623"/>
                    <a:pt x="315174" y="1623"/>
                    <a:pt x="315149" y="16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4423112" y="3119682"/>
              <a:ext cx="938723" cy="624219"/>
            </a:xfrm>
            <a:custGeom>
              <a:rect b="b" l="l" r="r" t="t"/>
              <a:pathLst>
                <a:path extrusionOk="0" h="624219" w="938723">
                  <a:moveTo>
                    <a:pt x="672373" y="624219"/>
                  </a:moveTo>
                  <a:lnTo>
                    <a:pt x="938724" y="624219"/>
                  </a:lnTo>
                  <a:lnTo>
                    <a:pt x="938724" y="0"/>
                  </a:lnTo>
                  <a:lnTo>
                    <a:pt x="672373" y="0"/>
                  </a:lnTo>
                  <a:lnTo>
                    <a:pt x="266351" y="352491"/>
                  </a:lnTo>
                  <a:lnTo>
                    <a:pt x="26635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66351" y="624219"/>
                  </a:lnTo>
                  <a:lnTo>
                    <a:pt x="672373" y="27180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5457468" y="3119682"/>
              <a:ext cx="931396" cy="624219"/>
            </a:xfrm>
            <a:custGeom>
              <a:rect b="b" l="l" r="r" t="t"/>
              <a:pathLst>
                <a:path extrusionOk="0" h="624219" w="931396">
                  <a:moveTo>
                    <a:pt x="931397" y="624219"/>
                  </a:moveTo>
                  <a:lnTo>
                    <a:pt x="931397" y="0"/>
                  </a:lnTo>
                  <a:lnTo>
                    <a:pt x="655830" y="0"/>
                  </a:lnTo>
                  <a:lnTo>
                    <a:pt x="655830" y="207419"/>
                  </a:lnTo>
                  <a:lnTo>
                    <a:pt x="275491" y="207419"/>
                  </a:lnTo>
                  <a:lnTo>
                    <a:pt x="27549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491" y="624219"/>
                  </a:lnTo>
                  <a:lnTo>
                    <a:pt x="275491" y="405705"/>
                  </a:lnTo>
                  <a:lnTo>
                    <a:pt x="655830" y="405705"/>
                  </a:lnTo>
                  <a:lnTo>
                    <a:pt x="655830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6484497" y="3119682"/>
              <a:ext cx="931547" cy="624219"/>
            </a:xfrm>
            <a:custGeom>
              <a:rect b="b" l="l" r="r" t="t"/>
              <a:pathLst>
                <a:path extrusionOk="0" h="624219" w="931547">
                  <a:moveTo>
                    <a:pt x="931547" y="624219"/>
                  </a:moveTo>
                  <a:lnTo>
                    <a:pt x="931547" y="0"/>
                  </a:lnTo>
                  <a:lnTo>
                    <a:pt x="655906" y="0"/>
                  </a:lnTo>
                  <a:lnTo>
                    <a:pt x="655906" y="207419"/>
                  </a:lnTo>
                  <a:lnTo>
                    <a:pt x="275566" y="207419"/>
                  </a:lnTo>
                  <a:lnTo>
                    <a:pt x="275566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566" y="624219"/>
                  </a:lnTo>
                  <a:lnTo>
                    <a:pt x="275566" y="405705"/>
                  </a:lnTo>
                  <a:lnTo>
                    <a:pt x="655906" y="405705"/>
                  </a:lnTo>
                  <a:lnTo>
                    <a:pt x="655906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7502461" y="3110549"/>
              <a:ext cx="1006783" cy="642560"/>
            </a:xfrm>
            <a:custGeom>
              <a:rect b="b" l="l" r="r" t="t"/>
              <a:pathLst>
                <a:path extrusionOk="0" h="642560" w="1006783">
                  <a:moveTo>
                    <a:pt x="0" y="328640"/>
                  </a:moveTo>
                  <a:cubicBezTo>
                    <a:pt x="0" y="552513"/>
                    <a:pt x="165355" y="642561"/>
                    <a:pt x="488662" y="642561"/>
                  </a:cubicBezTo>
                  <a:lnTo>
                    <a:pt x="518047" y="642561"/>
                  </a:lnTo>
                  <a:cubicBezTo>
                    <a:pt x="841353" y="642561"/>
                    <a:pt x="1006784" y="552513"/>
                    <a:pt x="1006784" y="328640"/>
                  </a:cubicBezTo>
                  <a:lnTo>
                    <a:pt x="1006784" y="313921"/>
                  </a:lnTo>
                  <a:cubicBezTo>
                    <a:pt x="1006784" y="90048"/>
                    <a:pt x="841505" y="0"/>
                    <a:pt x="518047" y="0"/>
                  </a:cubicBezTo>
                  <a:lnTo>
                    <a:pt x="488662" y="0"/>
                  </a:lnTo>
                  <a:cubicBezTo>
                    <a:pt x="165355" y="0"/>
                    <a:pt x="0" y="90048"/>
                    <a:pt x="0" y="313921"/>
                  </a:cubicBezTo>
                  <a:close/>
                  <a:moveTo>
                    <a:pt x="284782" y="324941"/>
                  </a:moveTo>
                  <a:lnTo>
                    <a:pt x="284782" y="317393"/>
                  </a:lnTo>
                  <a:cubicBezTo>
                    <a:pt x="284782" y="221081"/>
                    <a:pt x="357375" y="183416"/>
                    <a:pt x="485943" y="183416"/>
                  </a:cubicBezTo>
                  <a:lnTo>
                    <a:pt x="520842" y="183416"/>
                  </a:lnTo>
                  <a:cubicBezTo>
                    <a:pt x="649258" y="183416"/>
                    <a:pt x="722078" y="221156"/>
                    <a:pt x="722078" y="317393"/>
                  </a:cubicBezTo>
                  <a:lnTo>
                    <a:pt x="722078" y="324941"/>
                  </a:lnTo>
                  <a:cubicBezTo>
                    <a:pt x="722078" y="421329"/>
                    <a:pt x="649485" y="458994"/>
                    <a:pt x="520842" y="458994"/>
                  </a:cubicBezTo>
                  <a:lnTo>
                    <a:pt x="485943" y="458994"/>
                  </a:lnTo>
                  <a:cubicBezTo>
                    <a:pt x="357375" y="458994"/>
                    <a:pt x="284782" y="421329"/>
                    <a:pt x="284782" y="3249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8563558" y="3119682"/>
              <a:ext cx="929885" cy="624219"/>
            </a:xfrm>
            <a:custGeom>
              <a:rect b="b" l="l" r="r" t="t"/>
              <a:pathLst>
                <a:path extrusionOk="0" h="624219" w="929885">
                  <a:moveTo>
                    <a:pt x="0" y="0"/>
                  </a:moveTo>
                  <a:lnTo>
                    <a:pt x="0" y="201984"/>
                  </a:lnTo>
                  <a:lnTo>
                    <a:pt x="327386" y="201984"/>
                  </a:lnTo>
                  <a:lnTo>
                    <a:pt x="327386" y="624219"/>
                  </a:lnTo>
                  <a:lnTo>
                    <a:pt x="602877" y="624219"/>
                  </a:lnTo>
                  <a:lnTo>
                    <a:pt x="602877" y="201984"/>
                  </a:lnTo>
                  <a:lnTo>
                    <a:pt x="929885" y="201984"/>
                  </a:lnTo>
                  <a:lnTo>
                    <a:pt x="9298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10437454" y="3119682"/>
              <a:ext cx="1029370" cy="624219"/>
            </a:xfrm>
            <a:custGeom>
              <a:rect b="b" l="l" r="r" t="t"/>
              <a:pathLst>
                <a:path extrusionOk="0" h="624219" w="1029370">
                  <a:moveTo>
                    <a:pt x="673883" y="624219"/>
                  </a:moveTo>
                  <a:lnTo>
                    <a:pt x="1029371" y="624219"/>
                  </a:lnTo>
                  <a:lnTo>
                    <a:pt x="712107" y="306675"/>
                  </a:lnTo>
                  <a:lnTo>
                    <a:pt x="1019777" y="151"/>
                  </a:lnTo>
                  <a:lnTo>
                    <a:pt x="681891" y="151"/>
                  </a:lnTo>
                  <a:lnTo>
                    <a:pt x="523259" y="176321"/>
                  </a:lnTo>
                  <a:lnTo>
                    <a:pt x="364627" y="0"/>
                  </a:lnTo>
                  <a:lnTo>
                    <a:pt x="9140" y="0"/>
                  </a:lnTo>
                  <a:lnTo>
                    <a:pt x="315073" y="319507"/>
                  </a:lnTo>
                  <a:lnTo>
                    <a:pt x="0" y="624219"/>
                  </a:lnTo>
                  <a:lnTo>
                    <a:pt x="337962" y="624219"/>
                  </a:lnTo>
                  <a:lnTo>
                    <a:pt x="506036" y="4462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9574572" y="3120588"/>
              <a:ext cx="810458" cy="624445"/>
            </a:xfrm>
            <a:custGeom>
              <a:rect b="b" l="l" r="r" t="t"/>
              <a:pathLst>
                <a:path extrusionOk="0" h="624445" w="810458">
                  <a:moveTo>
                    <a:pt x="0" y="624446"/>
                  </a:moveTo>
                  <a:lnTo>
                    <a:pt x="810383" y="624446"/>
                  </a:lnTo>
                  <a:lnTo>
                    <a:pt x="810383" y="455597"/>
                  </a:lnTo>
                  <a:lnTo>
                    <a:pt x="276321" y="455597"/>
                  </a:lnTo>
                  <a:lnTo>
                    <a:pt x="276321" y="377853"/>
                  </a:lnTo>
                  <a:lnTo>
                    <a:pt x="731143" y="377853"/>
                  </a:lnTo>
                  <a:lnTo>
                    <a:pt x="731143" y="245763"/>
                  </a:lnTo>
                  <a:lnTo>
                    <a:pt x="276321" y="245763"/>
                  </a:lnTo>
                  <a:lnTo>
                    <a:pt x="276321" y="167415"/>
                  </a:lnTo>
                  <a:lnTo>
                    <a:pt x="810459" y="167415"/>
                  </a:lnTo>
                  <a:lnTo>
                    <a:pt x="8104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3" name="Google Shape;133;p13"/>
          <p:cNvPicPr preferRelativeResize="0"/>
          <p:nvPr/>
        </p:nvPicPr>
        <p:blipFill rotWithShape="1">
          <a:blip r:embed="rId2">
            <a:alphaModFix/>
          </a:blip>
          <a:srcRect b="18999" l="1305" r="3043" t="11001"/>
          <a:stretch/>
        </p:blipFill>
        <p:spPr>
          <a:xfrm>
            <a:off x="330200" y="6403254"/>
            <a:ext cx="5588000" cy="1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еребивка 2" showMasterSp="0">
  <p:cSld name="Перебивка 2">
    <p:bg>
      <p:bgPr>
        <a:solidFill>
          <a:schemeClr val="dk2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334963" y="295258"/>
            <a:ext cx="8553450" cy="14034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8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334963" y="1861246"/>
            <a:ext cx="8553450" cy="2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37" name="Google Shape;137;p14"/>
          <p:cNvGrpSpPr/>
          <p:nvPr/>
        </p:nvGrpSpPr>
        <p:grpSpPr>
          <a:xfrm>
            <a:off x="9955213" y="334963"/>
            <a:ext cx="1900237" cy="112130"/>
            <a:chOff x="734088" y="3110549"/>
            <a:chExt cx="10732736" cy="642560"/>
          </a:xfrm>
        </p:grpSpPr>
        <p:sp>
          <p:nvSpPr>
            <p:cNvPr id="138" name="Google Shape;138;p14"/>
            <p:cNvSpPr/>
            <p:nvPr/>
          </p:nvSpPr>
          <p:spPr>
            <a:xfrm>
              <a:off x="734088" y="3116323"/>
              <a:ext cx="3363495" cy="631276"/>
            </a:xfrm>
            <a:custGeom>
              <a:rect b="b" l="l" r="r" t="t"/>
              <a:pathLst>
                <a:path extrusionOk="0" h="631276" w="3363495">
                  <a:moveTo>
                    <a:pt x="1145927" y="1623"/>
                  </a:moveTo>
                  <a:cubicBezTo>
                    <a:pt x="971917" y="1623"/>
                    <a:pt x="830854" y="142576"/>
                    <a:pt x="830854" y="316450"/>
                  </a:cubicBezTo>
                  <a:cubicBezTo>
                    <a:pt x="830854" y="490324"/>
                    <a:pt x="971917" y="631277"/>
                    <a:pt x="1145927" y="631277"/>
                  </a:cubicBezTo>
                  <a:cubicBezTo>
                    <a:pt x="1319937" y="631277"/>
                    <a:pt x="1461001" y="490324"/>
                    <a:pt x="1461001" y="316450"/>
                  </a:cubicBezTo>
                  <a:cubicBezTo>
                    <a:pt x="1461042" y="142617"/>
                    <a:pt x="1320047" y="1665"/>
                    <a:pt x="1146078" y="1623"/>
                  </a:cubicBezTo>
                  <a:cubicBezTo>
                    <a:pt x="1146028" y="1623"/>
                    <a:pt x="1145978" y="1623"/>
                    <a:pt x="1145927" y="1623"/>
                  </a:cubicBezTo>
                  <a:close/>
                  <a:moveTo>
                    <a:pt x="3043543" y="38"/>
                  </a:moveTo>
                  <a:lnTo>
                    <a:pt x="2109050" y="38"/>
                  </a:lnTo>
                  <a:cubicBezTo>
                    <a:pt x="1935061" y="2730"/>
                    <a:pt x="1796199" y="145848"/>
                    <a:pt x="1798893" y="319702"/>
                  </a:cubicBezTo>
                  <a:cubicBezTo>
                    <a:pt x="1801528" y="489760"/>
                    <a:pt x="1938859" y="626983"/>
                    <a:pt x="2109050" y="629616"/>
                  </a:cubicBezTo>
                  <a:lnTo>
                    <a:pt x="3043543" y="629616"/>
                  </a:lnTo>
                  <a:cubicBezTo>
                    <a:pt x="3217533" y="632308"/>
                    <a:pt x="3360763" y="493555"/>
                    <a:pt x="3363457" y="319702"/>
                  </a:cubicBezTo>
                  <a:cubicBezTo>
                    <a:pt x="3366152" y="145848"/>
                    <a:pt x="3227290" y="2730"/>
                    <a:pt x="3053300" y="38"/>
                  </a:cubicBezTo>
                  <a:cubicBezTo>
                    <a:pt x="3050048" y="-13"/>
                    <a:pt x="3046795" y="-13"/>
                    <a:pt x="3043543" y="38"/>
                  </a:cubicBezTo>
                  <a:close/>
                  <a:moveTo>
                    <a:pt x="315149" y="1623"/>
                  </a:moveTo>
                  <a:cubicBezTo>
                    <a:pt x="141139" y="1581"/>
                    <a:pt x="42" y="142500"/>
                    <a:pt x="0" y="316374"/>
                  </a:cubicBezTo>
                  <a:cubicBezTo>
                    <a:pt x="-42" y="490248"/>
                    <a:pt x="140988" y="631235"/>
                    <a:pt x="314998" y="631277"/>
                  </a:cubicBezTo>
                  <a:cubicBezTo>
                    <a:pt x="489008" y="631318"/>
                    <a:pt x="630105" y="490399"/>
                    <a:pt x="630147" y="316525"/>
                  </a:cubicBezTo>
                  <a:cubicBezTo>
                    <a:pt x="630147" y="316500"/>
                    <a:pt x="630147" y="316475"/>
                    <a:pt x="630147" y="316450"/>
                  </a:cubicBezTo>
                  <a:cubicBezTo>
                    <a:pt x="630188" y="142617"/>
                    <a:pt x="489193" y="1665"/>
                    <a:pt x="315224" y="1623"/>
                  </a:cubicBezTo>
                  <a:cubicBezTo>
                    <a:pt x="315199" y="1623"/>
                    <a:pt x="315174" y="1623"/>
                    <a:pt x="315149" y="16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4423112" y="3119682"/>
              <a:ext cx="938723" cy="624219"/>
            </a:xfrm>
            <a:custGeom>
              <a:rect b="b" l="l" r="r" t="t"/>
              <a:pathLst>
                <a:path extrusionOk="0" h="624219" w="938723">
                  <a:moveTo>
                    <a:pt x="672373" y="624219"/>
                  </a:moveTo>
                  <a:lnTo>
                    <a:pt x="938724" y="624219"/>
                  </a:lnTo>
                  <a:lnTo>
                    <a:pt x="938724" y="0"/>
                  </a:lnTo>
                  <a:lnTo>
                    <a:pt x="672373" y="0"/>
                  </a:lnTo>
                  <a:lnTo>
                    <a:pt x="266351" y="352491"/>
                  </a:lnTo>
                  <a:lnTo>
                    <a:pt x="26635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66351" y="624219"/>
                  </a:lnTo>
                  <a:lnTo>
                    <a:pt x="672373" y="27180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5457468" y="3119682"/>
              <a:ext cx="931396" cy="624219"/>
            </a:xfrm>
            <a:custGeom>
              <a:rect b="b" l="l" r="r" t="t"/>
              <a:pathLst>
                <a:path extrusionOk="0" h="624219" w="931396">
                  <a:moveTo>
                    <a:pt x="931397" y="624219"/>
                  </a:moveTo>
                  <a:lnTo>
                    <a:pt x="931397" y="0"/>
                  </a:lnTo>
                  <a:lnTo>
                    <a:pt x="655830" y="0"/>
                  </a:lnTo>
                  <a:lnTo>
                    <a:pt x="655830" y="207419"/>
                  </a:lnTo>
                  <a:lnTo>
                    <a:pt x="275491" y="207419"/>
                  </a:lnTo>
                  <a:lnTo>
                    <a:pt x="27549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491" y="624219"/>
                  </a:lnTo>
                  <a:lnTo>
                    <a:pt x="275491" y="405705"/>
                  </a:lnTo>
                  <a:lnTo>
                    <a:pt x="655830" y="405705"/>
                  </a:lnTo>
                  <a:lnTo>
                    <a:pt x="655830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6484497" y="3119682"/>
              <a:ext cx="931547" cy="624219"/>
            </a:xfrm>
            <a:custGeom>
              <a:rect b="b" l="l" r="r" t="t"/>
              <a:pathLst>
                <a:path extrusionOk="0" h="624219" w="931547">
                  <a:moveTo>
                    <a:pt x="931547" y="624219"/>
                  </a:moveTo>
                  <a:lnTo>
                    <a:pt x="931547" y="0"/>
                  </a:lnTo>
                  <a:lnTo>
                    <a:pt x="655906" y="0"/>
                  </a:lnTo>
                  <a:lnTo>
                    <a:pt x="655906" y="207419"/>
                  </a:lnTo>
                  <a:lnTo>
                    <a:pt x="275566" y="207419"/>
                  </a:lnTo>
                  <a:lnTo>
                    <a:pt x="275566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566" y="624219"/>
                  </a:lnTo>
                  <a:lnTo>
                    <a:pt x="275566" y="405705"/>
                  </a:lnTo>
                  <a:lnTo>
                    <a:pt x="655906" y="405705"/>
                  </a:lnTo>
                  <a:lnTo>
                    <a:pt x="655906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7502461" y="3110549"/>
              <a:ext cx="1006783" cy="642560"/>
            </a:xfrm>
            <a:custGeom>
              <a:rect b="b" l="l" r="r" t="t"/>
              <a:pathLst>
                <a:path extrusionOk="0" h="642560" w="1006783">
                  <a:moveTo>
                    <a:pt x="0" y="328640"/>
                  </a:moveTo>
                  <a:cubicBezTo>
                    <a:pt x="0" y="552513"/>
                    <a:pt x="165355" y="642561"/>
                    <a:pt x="488662" y="642561"/>
                  </a:cubicBezTo>
                  <a:lnTo>
                    <a:pt x="518047" y="642561"/>
                  </a:lnTo>
                  <a:cubicBezTo>
                    <a:pt x="841353" y="642561"/>
                    <a:pt x="1006784" y="552513"/>
                    <a:pt x="1006784" y="328640"/>
                  </a:cubicBezTo>
                  <a:lnTo>
                    <a:pt x="1006784" y="313921"/>
                  </a:lnTo>
                  <a:cubicBezTo>
                    <a:pt x="1006784" y="90048"/>
                    <a:pt x="841505" y="0"/>
                    <a:pt x="518047" y="0"/>
                  </a:cubicBezTo>
                  <a:lnTo>
                    <a:pt x="488662" y="0"/>
                  </a:lnTo>
                  <a:cubicBezTo>
                    <a:pt x="165355" y="0"/>
                    <a:pt x="0" y="90048"/>
                    <a:pt x="0" y="313921"/>
                  </a:cubicBezTo>
                  <a:close/>
                  <a:moveTo>
                    <a:pt x="284782" y="324941"/>
                  </a:moveTo>
                  <a:lnTo>
                    <a:pt x="284782" y="317393"/>
                  </a:lnTo>
                  <a:cubicBezTo>
                    <a:pt x="284782" y="221081"/>
                    <a:pt x="357375" y="183416"/>
                    <a:pt x="485943" y="183416"/>
                  </a:cubicBezTo>
                  <a:lnTo>
                    <a:pt x="520842" y="183416"/>
                  </a:lnTo>
                  <a:cubicBezTo>
                    <a:pt x="649258" y="183416"/>
                    <a:pt x="722078" y="221156"/>
                    <a:pt x="722078" y="317393"/>
                  </a:cubicBezTo>
                  <a:lnTo>
                    <a:pt x="722078" y="324941"/>
                  </a:lnTo>
                  <a:cubicBezTo>
                    <a:pt x="722078" y="421329"/>
                    <a:pt x="649485" y="458994"/>
                    <a:pt x="520842" y="458994"/>
                  </a:cubicBezTo>
                  <a:lnTo>
                    <a:pt x="485943" y="458994"/>
                  </a:lnTo>
                  <a:cubicBezTo>
                    <a:pt x="357375" y="458994"/>
                    <a:pt x="284782" y="421329"/>
                    <a:pt x="284782" y="3249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8563558" y="3119682"/>
              <a:ext cx="929885" cy="624219"/>
            </a:xfrm>
            <a:custGeom>
              <a:rect b="b" l="l" r="r" t="t"/>
              <a:pathLst>
                <a:path extrusionOk="0" h="624219" w="929885">
                  <a:moveTo>
                    <a:pt x="0" y="0"/>
                  </a:moveTo>
                  <a:lnTo>
                    <a:pt x="0" y="201984"/>
                  </a:lnTo>
                  <a:lnTo>
                    <a:pt x="327386" y="201984"/>
                  </a:lnTo>
                  <a:lnTo>
                    <a:pt x="327386" y="624219"/>
                  </a:lnTo>
                  <a:lnTo>
                    <a:pt x="602877" y="624219"/>
                  </a:lnTo>
                  <a:lnTo>
                    <a:pt x="602877" y="201984"/>
                  </a:lnTo>
                  <a:lnTo>
                    <a:pt x="929885" y="201984"/>
                  </a:lnTo>
                  <a:lnTo>
                    <a:pt x="9298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10437454" y="3119682"/>
              <a:ext cx="1029370" cy="624219"/>
            </a:xfrm>
            <a:custGeom>
              <a:rect b="b" l="l" r="r" t="t"/>
              <a:pathLst>
                <a:path extrusionOk="0" h="624219" w="1029370">
                  <a:moveTo>
                    <a:pt x="673883" y="624219"/>
                  </a:moveTo>
                  <a:lnTo>
                    <a:pt x="1029371" y="624219"/>
                  </a:lnTo>
                  <a:lnTo>
                    <a:pt x="712107" y="306675"/>
                  </a:lnTo>
                  <a:lnTo>
                    <a:pt x="1019777" y="151"/>
                  </a:lnTo>
                  <a:lnTo>
                    <a:pt x="681891" y="151"/>
                  </a:lnTo>
                  <a:lnTo>
                    <a:pt x="523259" y="176321"/>
                  </a:lnTo>
                  <a:lnTo>
                    <a:pt x="364627" y="0"/>
                  </a:lnTo>
                  <a:lnTo>
                    <a:pt x="9140" y="0"/>
                  </a:lnTo>
                  <a:lnTo>
                    <a:pt x="315073" y="319507"/>
                  </a:lnTo>
                  <a:lnTo>
                    <a:pt x="0" y="624219"/>
                  </a:lnTo>
                  <a:lnTo>
                    <a:pt x="337962" y="624219"/>
                  </a:lnTo>
                  <a:lnTo>
                    <a:pt x="506036" y="4462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9574572" y="3120588"/>
              <a:ext cx="810458" cy="624445"/>
            </a:xfrm>
            <a:custGeom>
              <a:rect b="b" l="l" r="r" t="t"/>
              <a:pathLst>
                <a:path extrusionOk="0" h="624445" w="810458">
                  <a:moveTo>
                    <a:pt x="0" y="624446"/>
                  </a:moveTo>
                  <a:lnTo>
                    <a:pt x="810383" y="624446"/>
                  </a:lnTo>
                  <a:lnTo>
                    <a:pt x="810383" y="455597"/>
                  </a:lnTo>
                  <a:lnTo>
                    <a:pt x="276321" y="455597"/>
                  </a:lnTo>
                  <a:lnTo>
                    <a:pt x="276321" y="377853"/>
                  </a:lnTo>
                  <a:lnTo>
                    <a:pt x="731143" y="377853"/>
                  </a:lnTo>
                  <a:lnTo>
                    <a:pt x="731143" y="245763"/>
                  </a:lnTo>
                  <a:lnTo>
                    <a:pt x="276321" y="245763"/>
                  </a:lnTo>
                  <a:lnTo>
                    <a:pt x="276321" y="167415"/>
                  </a:lnTo>
                  <a:lnTo>
                    <a:pt x="810459" y="167415"/>
                  </a:lnTo>
                  <a:lnTo>
                    <a:pt x="8104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46" name="Google Shape;146;p14"/>
          <p:cNvPicPr preferRelativeResize="0"/>
          <p:nvPr/>
        </p:nvPicPr>
        <p:blipFill rotWithShape="1">
          <a:blip r:embed="rId2">
            <a:alphaModFix/>
          </a:blip>
          <a:srcRect b="18999" l="1305" r="3043" t="11001"/>
          <a:stretch/>
        </p:blipFill>
        <p:spPr>
          <a:xfrm>
            <a:off x="330200" y="6403254"/>
            <a:ext cx="5588000" cy="1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л. заголовок">
  <p:cSld name="Мал. заголовок"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5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0" name="Google Shape;150;p15"/>
          <p:cNvSpPr txBox="1"/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1" name="Google Shape;151;p15"/>
          <p:cNvSpPr txBox="1"/>
          <p:nvPr>
            <p:ph idx="1" type="body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л. заголовок + текст">
  <p:cSld name="Мал. заголовок + текст"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334962" y="1229032"/>
            <a:ext cx="85550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5" name="Google Shape;155;p16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6" name="Google Shape;156;p16"/>
          <p:cNvSpPr txBox="1"/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7" name="Google Shape;157;p16"/>
          <p:cNvSpPr txBox="1"/>
          <p:nvPr>
            <p:ph idx="2" type="body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л. заголовок + 2 текста">
  <p:cSld name="Мал. заголовок + 2 текста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334963" y="1229032"/>
            <a:ext cx="5240338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1" name="Google Shape;161;p17"/>
          <p:cNvSpPr txBox="1"/>
          <p:nvPr>
            <p:ph idx="2" type="body"/>
          </p:nvPr>
        </p:nvSpPr>
        <p:spPr>
          <a:xfrm>
            <a:off x="6273647" y="1229032"/>
            <a:ext cx="5240338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17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63" name="Google Shape;163;p17"/>
          <p:cNvSpPr txBox="1"/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4" name="Google Shape;164;p17"/>
          <p:cNvSpPr txBox="1"/>
          <p:nvPr>
            <p:ph idx="3" type="body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л. заголовок + 3 текста">
  <p:cSld name="Мал. заголовок + 3 текста"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334963" y="1229032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8" name="Google Shape;168;p18"/>
          <p:cNvSpPr txBox="1"/>
          <p:nvPr>
            <p:ph idx="2" type="body"/>
          </p:nvPr>
        </p:nvSpPr>
        <p:spPr>
          <a:xfrm>
            <a:off x="4356100" y="1229032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9" name="Google Shape;169;p18"/>
          <p:cNvSpPr txBox="1"/>
          <p:nvPr>
            <p:ph idx="3" type="body"/>
          </p:nvPr>
        </p:nvSpPr>
        <p:spPr>
          <a:xfrm>
            <a:off x="8377237" y="1229032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0" name="Google Shape;170;p18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71" name="Google Shape;171;p18"/>
          <p:cNvSpPr txBox="1"/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2" name="Google Shape;172;p18"/>
          <p:cNvSpPr txBox="1"/>
          <p:nvPr>
            <p:ph idx="4" type="body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л. заголовок + 4 текст">
  <p:cSld name="Мал. заголовок + 4 текст"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19"/>
          <p:cNvSpPr txBox="1"/>
          <p:nvPr>
            <p:ph idx="1" type="body"/>
          </p:nvPr>
        </p:nvSpPr>
        <p:spPr>
          <a:xfrm>
            <a:off x="334963" y="1229032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6" name="Google Shape;176;p19"/>
          <p:cNvSpPr txBox="1"/>
          <p:nvPr>
            <p:ph idx="2" type="body"/>
          </p:nvPr>
        </p:nvSpPr>
        <p:spPr>
          <a:xfrm>
            <a:off x="3314139" y="1229032"/>
            <a:ext cx="2604062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7" name="Google Shape;177;p19"/>
          <p:cNvSpPr txBox="1"/>
          <p:nvPr>
            <p:ph idx="3" type="body"/>
          </p:nvPr>
        </p:nvSpPr>
        <p:spPr>
          <a:xfrm>
            <a:off x="6273647" y="1229032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8" name="Google Shape;178;p19"/>
          <p:cNvSpPr txBox="1"/>
          <p:nvPr>
            <p:ph idx="4" type="body"/>
          </p:nvPr>
        </p:nvSpPr>
        <p:spPr>
          <a:xfrm>
            <a:off x="9242989" y="1229032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9" name="Google Shape;179;p19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0" name="Google Shape;180;p19"/>
          <p:cNvSpPr txBox="1"/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1" name="Google Shape;181;p19"/>
          <p:cNvSpPr txBox="1"/>
          <p:nvPr>
            <p:ph idx="5" type="body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л. заголовок без лого">
  <p:cSld name="Мал. заголовок без лого"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0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0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0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0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20"/>
          <p:cNvSpPr txBox="1"/>
          <p:nvPr>
            <p:ph idx="1" type="body"/>
          </p:nvPr>
        </p:nvSpPr>
        <p:spPr>
          <a:xfrm>
            <a:off x="334962" y="1229032"/>
            <a:ext cx="85550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p20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0" name="Google Shape;190;p20"/>
          <p:cNvSpPr txBox="1"/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1" name="Google Shape;191;p20"/>
          <p:cNvSpPr txBox="1"/>
          <p:nvPr>
            <p:ph idx="2" type="body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ол. заголовок + текст">
  <p:cSld name="Бол. заголовок + текст"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"/>
          <p:cNvSpPr txBox="1"/>
          <p:nvPr>
            <p:ph idx="1" type="body"/>
          </p:nvPr>
        </p:nvSpPr>
        <p:spPr>
          <a:xfrm>
            <a:off x="334962" y="1042988"/>
            <a:ext cx="85550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3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"/>
          <p:cNvSpPr txBox="1"/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л. заголовок + текст + картинка">
  <p:cSld name="Мал. заголовок + текст + картинка"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4" name="Google Shape;194;p21"/>
          <p:cNvSpPr/>
          <p:nvPr>
            <p:ph idx="2" type="pic"/>
          </p:nvPr>
        </p:nvSpPr>
        <p:spPr>
          <a:xfrm>
            <a:off x="6994524" y="0"/>
            <a:ext cx="5197475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95" name="Google Shape;195;p21"/>
          <p:cNvSpPr txBox="1"/>
          <p:nvPr>
            <p:ph idx="11" type="ftr"/>
          </p:nvPr>
        </p:nvSpPr>
        <p:spPr>
          <a:xfrm>
            <a:off x="336153" y="5894023"/>
            <a:ext cx="5582047" cy="12832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1"/>
          <p:cNvSpPr txBox="1"/>
          <p:nvPr>
            <p:ph idx="1" type="body"/>
          </p:nvPr>
        </p:nvSpPr>
        <p:spPr>
          <a:xfrm>
            <a:off x="334963" y="1229032"/>
            <a:ext cx="5585820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7" name="Google Shape;197;p21"/>
          <p:cNvSpPr txBox="1"/>
          <p:nvPr>
            <p:ph type="title"/>
          </p:nvPr>
        </p:nvSpPr>
        <p:spPr>
          <a:xfrm>
            <a:off x="335555" y="598013"/>
            <a:ext cx="5582645" cy="3508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8" name="Google Shape;198;p21"/>
          <p:cNvSpPr txBox="1"/>
          <p:nvPr>
            <p:ph idx="3" type="body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Мал. заголовок без раздела">
  <p:cSld name="Мал. заголовок без раздела"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type="title"/>
          </p:nvPr>
        </p:nvSpPr>
        <p:spPr>
          <a:xfrm>
            <a:off x="330200" y="338677"/>
            <a:ext cx="8552858" cy="3663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1" name="Google Shape;201;p22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2"/>
          <p:cNvSpPr txBox="1"/>
          <p:nvPr>
            <p:ph idx="1" type="body"/>
          </p:nvPr>
        </p:nvSpPr>
        <p:spPr>
          <a:xfrm>
            <a:off x="334962" y="1044542"/>
            <a:ext cx="85550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3" name="Google Shape;203;p22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ольшая схема/таблица">
  <p:cSld name="Большая схема/таблица">
    <p:bg>
      <p:bgPr>
        <a:solidFill>
          <a:schemeClr val="l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type="title"/>
          </p:nvPr>
        </p:nvSpPr>
        <p:spPr>
          <a:xfrm>
            <a:off x="330200" y="294038"/>
            <a:ext cx="8559800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 u="none" cap="none" strike="noStrike">
                <a:solidFill>
                  <a:srgbClr val="A8A8A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6" name="Google Shape;206;p23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3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Чистый слайд">
  <p:cSld name="Чистый слайд">
    <p:bg>
      <p:bgPr>
        <a:solidFill>
          <a:schemeClr val="lt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4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4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4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4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4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лайд 2" showMasterSp="0">
  <p:cSld name="Финальный слайд 2">
    <p:bg>
      <p:bgPr>
        <a:solidFill>
          <a:schemeClr val="dk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/>
          <p:nvPr>
            <p:ph idx="1" type="body"/>
          </p:nvPr>
        </p:nvSpPr>
        <p:spPr>
          <a:xfrm>
            <a:off x="340037" y="1861807"/>
            <a:ext cx="8548375" cy="2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7" name="Google Shape;217;p25"/>
          <p:cNvSpPr txBox="1"/>
          <p:nvPr/>
        </p:nvSpPr>
        <p:spPr>
          <a:xfrm>
            <a:off x="334963" y="295258"/>
            <a:ext cx="7011987" cy="14034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480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СПАСИБО </a:t>
            </a:r>
            <a:br>
              <a:rPr b="1" i="0" lang="ru-RU" sz="480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b="1" i="0" lang="ru-RU" sz="480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ЗА ВНИМАНИЕ</a:t>
            </a:r>
            <a:endParaRPr b="1" i="0" sz="4800" cap="none">
              <a:solidFill>
                <a:schemeClr val="lt2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grpSp>
        <p:nvGrpSpPr>
          <p:cNvPr id="218" name="Google Shape;218;p25"/>
          <p:cNvGrpSpPr/>
          <p:nvPr/>
        </p:nvGrpSpPr>
        <p:grpSpPr>
          <a:xfrm>
            <a:off x="9955213" y="334963"/>
            <a:ext cx="1900237" cy="112130"/>
            <a:chOff x="734088" y="3110549"/>
            <a:chExt cx="10732736" cy="642560"/>
          </a:xfrm>
        </p:grpSpPr>
        <p:sp>
          <p:nvSpPr>
            <p:cNvPr id="219" name="Google Shape;219;p25"/>
            <p:cNvSpPr/>
            <p:nvPr/>
          </p:nvSpPr>
          <p:spPr>
            <a:xfrm>
              <a:off x="734088" y="3116323"/>
              <a:ext cx="3363495" cy="631276"/>
            </a:xfrm>
            <a:custGeom>
              <a:rect b="b" l="l" r="r" t="t"/>
              <a:pathLst>
                <a:path extrusionOk="0" h="631276" w="3363495">
                  <a:moveTo>
                    <a:pt x="1145927" y="1623"/>
                  </a:moveTo>
                  <a:cubicBezTo>
                    <a:pt x="971917" y="1623"/>
                    <a:pt x="830854" y="142576"/>
                    <a:pt x="830854" y="316450"/>
                  </a:cubicBezTo>
                  <a:cubicBezTo>
                    <a:pt x="830854" y="490324"/>
                    <a:pt x="971917" y="631277"/>
                    <a:pt x="1145927" y="631277"/>
                  </a:cubicBezTo>
                  <a:cubicBezTo>
                    <a:pt x="1319937" y="631277"/>
                    <a:pt x="1461001" y="490324"/>
                    <a:pt x="1461001" y="316450"/>
                  </a:cubicBezTo>
                  <a:cubicBezTo>
                    <a:pt x="1461042" y="142617"/>
                    <a:pt x="1320047" y="1665"/>
                    <a:pt x="1146078" y="1623"/>
                  </a:cubicBezTo>
                  <a:cubicBezTo>
                    <a:pt x="1146028" y="1623"/>
                    <a:pt x="1145978" y="1623"/>
                    <a:pt x="1145927" y="1623"/>
                  </a:cubicBezTo>
                  <a:close/>
                  <a:moveTo>
                    <a:pt x="3043543" y="38"/>
                  </a:moveTo>
                  <a:lnTo>
                    <a:pt x="2109050" y="38"/>
                  </a:lnTo>
                  <a:cubicBezTo>
                    <a:pt x="1935061" y="2730"/>
                    <a:pt x="1796199" y="145848"/>
                    <a:pt x="1798893" y="319702"/>
                  </a:cubicBezTo>
                  <a:cubicBezTo>
                    <a:pt x="1801528" y="489760"/>
                    <a:pt x="1938859" y="626983"/>
                    <a:pt x="2109050" y="629616"/>
                  </a:cubicBezTo>
                  <a:lnTo>
                    <a:pt x="3043543" y="629616"/>
                  </a:lnTo>
                  <a:cubicBezTo>
                    <a:pt x="3217533" y="632308"/>
                    <a:pt x="3360763" y="493555"/>
                    <a:pt x="3363457" y="319702"/>
                  </a:cubicBezTo>
                  <a:cubicBezTo>
                    <a:pt x="3366152" y="145848"/>
                    <a:pt x="3227290" y="2730"/>
                    <a:pt x="3053300" y="38"/>
                  </a:cubicBezTo>
                  <a:cubicBezTo>
                    <a:pt x="3050048" y="-13"/>
                    <a:pt x="3046795" y="-13"/>
                    <a:pt x="3043543" y="38"/>
                  </a:cubicBezTo>
                  <a:close/>
                  <a:moveTo>
                    <a:pt x="315149" y="1623"/>
                  </a:moveTo>
                  <a:cubicBezTo>
                    <a:pt x="141139" y="1581"/>
                    <a:pt x="42" y="142500"/>
                    <a:pt x="0" y="316374"/>
                  </a:cubicBezTo>
                  <a:cubicBezTo>
                    <a:pt x="-42" y="490248"/>
                    <a:pt x="140988" y="631235"/>
                    <a:pt x="314998" y="631277"/>
                  </a:cubicBezTo>
                  <a:cubicBezTo>
                    <a:pt x="489008" y="631318"/>
                    <a:pt x="630105" y="490399"/>
                    <a:pt x="630147" y="316525"/>
                  </a:cubicBezTo>
                  <a:cubicBezTo>
                    <a:pt x="630147" y="316500"/>
                    <a:pt x="630147" y="316475"/>
                    <a:pt x="630147" y="316450"/>
                  </a:cubicBezTo>
                  <a:cubicBezTo>
                    <a:pt x="630188" y="142617"/>
                    <a:pt x="489193" y="1665"/>
                    <a:pt x="315224" y="1623"/>
                  </a:cubicBezTo>
                  <a:cubicBezTo>
                    <a:pt x="315199" y="1623"/>
                    <a:pt x="315174" y="1623"/>
                    <a:pt x="315149" y="16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25"/>
            <p:cNvSpPr/>
            <p:nvPr/>
          </p:nvSpPr>
          <p:spPr>
            <a:xfrm>
              <a:off x="4423112" y="3119682"/>
              <a:ext cx="938723" cy="624219"/>
            </a:xfrm>
            <a:custGeom>
              <a:rect b="b" l="l" r="r" t="t"/>
              <a:pathLst>
                <a:path extrusionOk="0" h="624219" w="938723">
                  <a:moveTo>
                    <a:pt x="672373" y="624219"/>
                  </a:moveTo>
                  <a:lnTo>
                    <a:pt x="938724" y="624219"/>
                  </a:lnTo>
                  <a:lnTo>
                    <a:pt x="938724" y="0"/>
                  </a:lnTo>
                  <a:lnTo>
                    <a:pt x="672373" y="0"/>
                  </a:lnTo>
                  <a:lnTo>
                    <a:pt x="266351" y="352491"/>
                  </a:lnTo>
                  <a:lnTo>
                    <a:pt x="26635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66351" y="624219"/>
                  </a:lnTo>
                  <a:lnTo>
                    <a:pt x="672373" y="27180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5"/>
            <p:cNvSpPr/>
            <p:nvPr/>
          </p:nvSpPr>
          <p:spPr>
            <a:xfrm>
              <a:off x="5457468" y="3119682"/>
              <a:ext cx="931396" cy="624219"/>
            </a:xfrm>
            <a:custGeom>
              <a:rect b="b" l="l" r="r" t="t"/>
              <a:pathLst>
                <a:path extrusionOk="0" h="624219" w="931396">
                  <a:moveTo>
                    <a:pt x="931397" y="624219"/>
                  </a:moveTo>
                  <a:lnTo>
                    <a:pt x="931397" y="0"/>
                  </a:lnTo>
                  <a:lnTo>
                    <a:pt x="655830" y="0"/>
                  </a:lnTo>
                  <a:lnTo>
                    <a:pt x="655830" y="207419"/>
                  </a:lnTo>
                  <a:lnTo>
                    <a:pt x="275491" y="207419"/>
                  </a:lnTo>
                  <a:lnTo>
                    <a:pt x="27549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491" y="624219"/>
                  </a:lnTo>
                  <a:lnTo>
                    <a:pt x="275491" y="405705"/>
                  </a:lnTo>
                  <a:lnTo>
                    <a:pt x="655830" y="405705"/>
                  </a:lnTo>
                  <a:lnTo>
                    <a:pt x="655830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5"/>
            <p:cNvSpPr/>
            <p:nvPr/>
          </p:nvSpPr>
          <p:spPr>
            <a:xfrm>
              <a:off x="6484497" y="3119682"/>
              <a:ext cx="931547" cy="624219"/>
            </a:xfrm>
            <a:custGeom>
              <a:rect b="b" l="l" r="r" t="t"/>
              <a:pathLst>
                <a:path extrusionOk="0" h="624219" w="931547">
                  <a:moveTo>
                    <a:pt x="931547" y="624219"/>
                  </a:moveTo>
                  <a:lnTo>
                    <a:pt x="931547" y="0"/>
                  </a:lnTo>
                  <a:lnTo>
                    <a:pt x="655906" y="0"/>
                  </a:lnTo>
                  <a:lnTo>
                    <a:pt x="655906" y="207419"/>
                  </a:lnTo>
                  <a:lnTo>
                    <a:pt x="275566" y="207419"/>
                  </a:lnTo>
                  <a:lnTo>
                    <a:pt x="275566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566" y="624219"/>
                  </a:lnTo>
                  <a:lnTo>
                    <a:pt x="275566" y="405705"/>
                  </a:lnTo>
                  <a:lnTo>
                    <a:pt x="655906" y="405705"/>
                  </a:lnTo>
                  <a:lnTo>
                    <a:pt x="655906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5"/>
            <p:cNvSpPr/>
            <p:nvPr/>
          </p:nvSpPr>
          <p:spPr>
            <a:xfrm>
              <a:off x="7502461" y="3110549"/>
              <a:ext cx="1006783" cy="642560"/>
            </a:xfrm>
            <a:custGeom>
              <a:rect b="b" l="l" r="r" t="t"/>
              <a:pathLst>
                <a:path extrusionOk="0" h="642560" w="1006783">
                  <a:moveTo>
                    <a:pt x="0" y="328640"/>
                  </a:moveTo>
                  <a:cubicBezTo>
                    <a:pt x="0" y="552513"/>
                    <a:pt x="165355" y="642561"/>
                    <a:pt x="488662" y="642561"/>
                  </a:cubicBezTo>
                  <a:lnTo>
                    <a:pt x="518047" y="642561"/>
                  </a:lnTo>
                  <a:cubicBezTo>
                    <a:pt x="841353" y="642561"/>
                    <a:pt x="1006784" y="552513"/>
                    <a:pt x="1006784" y="328640"/>
                  </a:cubicBezTo>
                  <a:lnTo>
                    <a:pt x="1006784" y="313921"/>
                  </a:lnTo>
                  <a:cubicBezTo>
                    <a:pt x="1006784" y="90048"/>
                    <a:pt x="841505" y="0"/>
                    <a:pt x="518047" y="0"/>
                  </a:cubicBezTo>
                  <a:lnTo>
                    <a:pt x="488662" y="0"/>
                  </a:lnTo>
                  <a:cubicBezTo>
                    <a:pt x="165355" y="0"/>
                    <a:pt x="0" y="90048"/>
                    <a:pt x="0" y="313921"/>
                  </a:cubicBezTo>
                  <a:close/>
                  <a:moveTo>
                    <a:pt x="284782" y="324941"/>
                  </a:moveTo>
                  <a:lnTo>
                    <a:pt x="284782" y="317393"/>
                  </a:lnTo>
                  <a:cubicBezTo>
                    <a:pt x="284782" y="221081"/>
                    <a:pt x="357375" y="183416"/>
                    <a:pt x="485943" y="183416"/>
                  </a:cubicBezTo>
                  <a:lnTo>
                    <a:pt x="520842" y="183416"/>
                  </a:lnTo>
                  <a:cubicBezTo>
                    <a:pt x="649258" y="183416"/>
                    <a:pt x="722078" y="221156"/>
                    <a:pt x="722078" y="317393"/>
                  </a:cubicBezTo>
                  <a:lnTo>
                    <a:pt x="722078" y="324941"/>
                  </a:lnTo>
                  <a:cubicBezTo>
                    <a:pt x="722078" y="421329"/>
                    <a:pt x="649485" y="458994"/>
                    <a:pt x="520842" y="458994"/>
                  </a:cubicBezTo>
                  <a:lnTo>
                    <a:pt x="485943" y="458994"/>
                  </a:lnTo>
                  <a:cubicBezTo>
                    <a:pt x="357375" y="458994"/>
                    <a:pt x="284782" y="421329"/>
                    <a:pt x="284782" y="3249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5"/>
            <p:cNvSpPr/>
            <p:nvPr/>
          </p:nvSpPr>
          <p:spPr>
            <a:xfrm>
              <a:off x="8563558" y="3119682"/>
              <a:ext cx="929885" cy="624219"/>
            </a:xfrm>
            <a:custGeom>
              <a:rect b="b" l="l" r="r" t="t"/>
              <a:pathLst>
                <a:path extrusionOk="0" h="624219" w="929885">
                  <a:moveTo>
                    <a:pt x="0" y="0"/>
                  </a:moveTo>
                  <a:lnTo>
                    <a:pt x="0" y="201984"/>
                  </a:lnTo>
                  <a:lnTo>
                    <a:pt x="327386" y="201984"/>
                  </a:lnTo>
                  <a:lnTo>
                    <a:pt x="327386" y="624219"/>
                  </a:lnTo>
                  <a:lnTo>
                    <a:pt x="602877" y="624219"/>
                  </a:lnTo>
                  <a:lnTo>
                    <a:pt x="602877" y="201984"/>
                  </a:lnTo>
                  <a:lnTo>
                    <a:pt x="929885" y="201984"/>
                  </a:lnTo>
                  <a:lnTo>
                    <a:pt x="9298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5"/>
            <p:cNvSpPr/>
            <p:nvPr/>
          </p:nvSpPr>
          <p:spPr>
            <a:xfrm>
              <a:off x="10437454" y="3119682"/>
              <a:ext cx="1029370" cy="624219"/>
            </a:xfrm>
            <a:custGeom>
              <a:rect b="b" l="l" r="r" t="t"/>
              <a:pathLst>
                <a:path extrusionOk="0" h="624219" w="1029370">
                  <a:moveTo>
                    <a:pt x="673883" y="624219"/>
                  </a:moveTo>
                  <a:lnTo>
                    <a:pt x="1029371" y="624219"/>
                  </a:lnTo>
                  <a:lnTo>
                    <a:pt x="712107" y="306675"/>
                  </a:lnTo>
                  <a:lnTo>
                    <a:pt x="1019777" y="151"/>
                  </a:lnTo>
                  <a:lnTo>
                    <a:pt x="681891" y="151"/>
                  </a:lnTo>
                  <a:lnTo>
                    <a:pt x="523259" y="176321"/>
                  </a:lnTo>
                  <a:lnTo>
                    <a:pt x="364627" y="0"/>
                  </a:lnTo>
                  <a:lnTo>
                    <a:pt x="9140" y="0"/>
                  </a:lnTo>
                  <a:lnTo>
                    <a:pt x="315073" y="319507"/>
                  </a:lnTo>
                  <a:lnTo>
                    <a:pt x="0" y="624219"/>
                  </a:lnTo>
                  <a:lnTo>
                    <a:pt x="337962" y="624219"/>
                  </a:lnTo>
                  <a:lnTo>
                    <a:pt x="506036" y="4462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9574572" y="3120588"/>
              <a:ext cx="810458" cy="624445"/>
            </a:xfrm>
            <a:custGeom>
              <a:rect b="b" l="l" r="r" t="t"/>
              <a:pathLst>
                <a:path extrusionOk="0" h="624445" w="810458">
                  <a:moveTo>
                    <a:pt x="0" y="624446"/>
                  </a:moveTo>
                  <a:lnTo>
                    <a:pt x="810383" y="624446"/>
                  </a:lnTo>
                  <a:lnTo>
                    <a:pt x="810383" y="455597"/>
                  </a:lnTo>
                  <a:lnTo>
                    <a:pt x="276321" y="455597"/>
                  </a:lnTo>
                  <a:lnTo>
                    <a:pt x="276321" y="377853"/>
                  </a:lnTo>
                  <a:lnTo>
                    <a:pt x="731143" y="377853"/>
                  </a:lnTo>
                  <a:lnTo>
                    <a:pt x="731143" y="245763"/>
                  </a:lnTo>
                  <a:lnTo>
                    <a:pt x="276321" y="245763"/>
                  </a:lnTo>
                  <a:lnTo>
                    <a:pt x="276321" y="167415"/>
                  </a:lnTo>
                  <a:lnTo>
                    <a:pt x="810459" y="167415"/>
                  </a:lnTo>
                  <a:lnTo>
                    <a:pt x="8104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27" name="Google Shape;227;p25"/>
          <p:cNvPicPr preferRelativeResize="0"/>
          <p:nvPr/>
        </p:nvPicPr>
        <p:blipFill rotWithShape="1">
          <a:blip r:embed="rId2">
            <a:alphaModFix/>
          </a:blip>
          <a:srcRect b="18999" l="1305" r="3043" t="11001"/>
          <a:stretch/>
        </p:blipFill>
        <p:spPr>
          <a:xfrm>
            <a:off x="330200" y="6403254"/>
            <a:ext cx="5588000" cy="1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Пользовательский макет" showMasterSp="0">
  <p:cSld name="1_Пользовательский макет">
    <p:bg>
      <p:bgPr>
        <a:solidFill>
          <a:srgbClr val="012089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 txBox="1"/>
          <p:nvPr>
            <p:ph idx="1" type="body"/>
          </p:nvPr>
        </p:nvSpPr>
        <p:spPr>
          <a:xfrm>
            <a:off x="1622194" y="2544108"/>
            <a:ext cx="5383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31164" lvl="5" marL="27432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31164" lvl="6" marL="32004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31164" lvl="7" marL="36576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31165" lvl="8" marL="41148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27"/>
          <p:cNvSpPr txBox="1"/>
          <p:nvPr>
            <p:ph type="title"/>
          </p:nvPr>
        </p:nvSpPr>
        <p:spPr>
          <a:xfrm>
            <a:off x="1609724" y="3118888"/>
            <a:ext cx="7520700" cy="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  <a:defRPr b="0" i="0" sz="60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pic>
        <p:nvPicPr>
          <p:cNvPr descr="Shape, circle&#10;&#10;Description automatically generated" id="240" name="Google Shape;240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389719" y="3635894"/>
            <a:ext cx="798993" cy="798993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7"/>
          <p:cNvSpPr/>
          <p:nvPr/>
        </p:nvSpPr>
        <p:spPr>
          <a:xfrm>
            <a:off x="10554128" y="1"/>
            <a:ext cx="1634700" cy="68484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7"/>
          <p:cNvSpPr/>
          <p:nvPr/>
        </p:nvSpPr>
        <p:spPr>
          <a:xfrm>
            <a:off x="8936199" y="3627175"/>
            <a:ext cx="3235800" cy="3235800"/>
          </a:xfrm>
          <a:prstGeom prst="rect">
            <a:avLst/>
          </a:prstGeom>
          <a:blipFill rotWithShape="1">
            <a:blip r:embed="rId3">
              <a:alphaModFix amt="45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7"/>
          <p:cNvSpPr/>
          <p:nvPr/>
        </p:nvSpPr>
        <p:spPr>
          <a:xfrm>
            <a:off x="8945468" y="6058220"/>
            <a:ext cx="798900" cy="798900"/>
          </a:xfrm>
          <a:prstGeom prst="roundRect">
            <a:avLst>
              <a:gd fmla="val 3204" name="adj"/>
            </a:avLst>
          </a:prstGeom>
          <a:blipFill rotWithShape="1">
            <a:blip r:embed="rId4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b="0" i="0" lang="ru-RU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b="0" i="0" sz="1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7"/>
          <p:cNvSpPr/>
          <p:nvPr/>
        </p:nvSpPr>
        <p:spPr>
          <a:xfrm>
            <a:off x="10560950" y="4448096"/>
            <a:ext cx="798900" cy="798900"/>
          </a:xfrm>
          <a:prstGeom prst="roundRect">
            <a:avLst>
              <a:gd fmla="val 3204" name="adj"/>
            </a:avLst>
          </a:prstGeom>
          <a:blipFill rotWithShape="1">
            <a:blip r:embed="rId5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144000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{ }</a:t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7"/>
          <p:cNvSpPr/>
          <p:nvPr/>
        </p:nvSpPr>
        <p:spPr>
          <a:xfrm>
            <a:off x="11393008" y="6058220"/>
            <a:ext cx="798900" cy="798900"/>
          </a:xfrm>
          <a:prstGeom prst="roundRect">
            <a:avLst>
              <a:gd fmla="val 3204" name="adj"/>
            </a:avLst>
          </a:prstGeom>
          <a:blipFill rotWithShape="1">
            <a:blip r:embed="rId6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7"/>
          <p:cNvSpPr/>
          <p:nvPr/>
        </p:nvSpPr>
        <p:spPr>
          <a:xfrm>
            <a:off x="5889" y="1"/>
            <a:ext cx="1617000" cy="1617000"/>
          </a:xfrm>
          <a:prstGeom prst="rect">
            <a:avLst/>
          </a:prstGeom>
          <a:blipFill rotWithShape="1">
            <a:blip r:embed="rId7">
              <a:alphaModFix amt="45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&#10;&#10;Description automatically generated" id="247" name="Google Shape;247;p2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1_Blank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>
            <p:ph idx="1" type="body"/>
          </p:nvPr>
        </p:nvSpPr>
        <p:spPr>
          <a:xfrm>
            <a:off x="1725849" y="999207"/>
            <a:ext cx="448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31164" lvl="5" marL="27432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31164" lvl="6" marL="32004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31164" lvl="7" marL="36576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31165" lvl="8" marL="41148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0" name="Google Shape;250;p28"/>
          <p:cNvSpPr txBox="1"/>
          <p:nvPr>
            <p:ph type="title"/>
          </p:nvPr>
        </p:nvSpPr>
        <p:spPr>
          <a:xfrm>
            <a:off x="1725849" y="502442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51" name="Google Shape;251;p28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Пользовательский макет" showMasterSp="0">
  <p:cSld name="2_Пользовательский макет">
    <p:bg>
      <p:bgPr>
        <a:solidFill>
          <a:srgbClr val="012089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9"/>
          <p:cNvSpPr txBox="1"/>
          <p:nvPr>
            <p:ph type="title"/>
          </p:nvPr>
        </p:nvSpPr>
        <p:spPr>
          <a:xfrm>
            <a:off x="1609724" y="3118888"/>
            <a:ext cx="7520700" cy="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  <a:defRPr b="0" i="0" sz="60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54" name="Google Shape;254;p29"/>
          <p:cNvSpPr txBox="1"/>
          <p:nvPr>
            <p:ph idx="1" type="body"/>
          </p:nvPr>
        </p:nvSpPr>
        <p:spPr>
          <a:xfrm>
            <a:off x="1612209" y="4166475"/>
            <a:ext cx="7323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31164" lvl="5" marL="27432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31164" lvl="6" marL="32004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31164" lvl="7" marL="36576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31165" lvl="8" marL="41148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Shape, circle&#10;&#10;Description automatically generated" id="255" name="Google Shape;255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389719" y="3635894"/>
            <a:ext cx="798993" cy="79899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9"/>
          <p:cNvSpPr/>
          <p:nvPr/>
        </p:nvSpPr>
        <p:spPr>
          <a:xfrm>
            <a:off x="10554128" y="1"/>
            <a:ext cx="1634700" cy="68484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29"/>
          <p:cNvSpPr/>
          <p:nvPr/>
        </p:nvSpPr>
        <p:spPr>
          <a:xfrm>
            <a:off x="8936199" y="3627175"/>
            <a:ext cx="3235800" cy="3235800"/>
          </a:xfrm>
          <a:prstGeom prst="rect">
            <a:avLst/>
          </a:prstGeom>
          <a:blipFill rotWithShape="1">
            <a:blip r:embed="rId3">
              <a:alphaModFix amt="45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29"/>
          <p:cNvSpPr/>
          <p:nvPr/>
        </p:nvSpPr>
        <p:spPr>
          <a:xfrm>
            <a:off x="5889" y="1"/>
            <a:ext cx="1617000" cy="1617000"/>
          </a:xfrm>
          <a:prstGeom prst="rect">
            <a:avLst/>
          </a:prstGeom>
          <a:blipFill rotWithShape="1">
            <a:blip r:embed="rId4">
              <a:alphaModFix amt="45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&#10;&#10;Description automatically generated" id="259" name="Google Shape;259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9"/>
          <p:cNvSpPr/>
          <p:nvPr/>
        </p:nvSpPr>
        <p:spPr>
          <a:xfrm>
            <a:off x="10554128" y="3236706"/>
            <a:ext cx="1634700" cy="3750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&#10;&#10;Description automatically generated" id="261" name="Google Shape;261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9"/>
          <p:cNvSpPr/>
          <p:nvPr/>
        </p:nvSpPr>
        <p:spPr>
          <a:xfrm>
            <a:off x="8945468" y="6058220"/>
            <a:ext cx="798900" cy="798900"/>
          </a:xfrm>
          <a:prstGeom prst="roundRect">
            <a:avLst>
              <a:gd fmla="val 3204" name="adj"/>
            </a:avLst>
          </a:prstGeom>
          <a:blipFill rotWithShape="1">
            <a:blip r:embed="rId6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b="0" i="0" lang="ru-RU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b="0" i="0" sz="1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9"/>
          <p:cNvSpPr/>
          <p:nvPr/>
        </p:nvSpPr>
        <p:spPr>
          <a:xfrm>
            <a:off x="10560950" y="4448096"/>
            <a:ext cx="798900" cy="798900"/>
          </a:xfrm>
          <a:prstGeom prst="roundRect">
            <a:avLst>
              <a:gd fmla="val 3204" name="adj"/>
            </a:avLst>
          </a:prstGeom>
          <a:blipFill rotWithShape="1">
            <a:blip r:embed="rId7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144000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{ }</a:t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9"/>
          <p:cNvSpPr/>
          <p:nvPr/>
        </p:nvSpPr>
        <p:spPr>
          <a:xfrm>
            <a:off x="11393008" y="6058220"/>
            <a:ext cx="798900" cy="798900"/>
          </a:xfrm>
          <a:prstGeom prst="roundRect">
            <a:avLst>
              <a:gd fmla="val 3204" name="adj"/>
            </a:avLst>
          </a:prstGeom>
          <a:blipFill rotWithShape="1">
            <a:blip r:embed="rId8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льзовательский макет" showMasterSp="0">
  <p:cSld name="Пользовательский макет">
    <p:bg>
      <p:bgPr>
        <a:solidFill>
          <a:srgbClr val="012089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/>
          <p:nvPr>
            <p:ph idx="1" type="body"/>
          </p:nvPr>
        </p:nvSpPr>
        <p:spPr>
          <a:xfrm>
            <a:off x="1622194" y="2404183"/>
            <a:ext cx="73233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2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31164" lvl="5" marL="27432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31164" lvl="6" marL="32004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31164" lvl="7" marL="36576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31165" lvl="8" marL="41148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7" name="Google Shape;267;p30"/>
          <p:cNvSpPr txBox="1"/>
          <p:nvPr>
            <p:ph type="title"/>
          </p:nvPr>
        </p:nvSpPr>
        <p:spPr>
          <a:xfrm>
            <a:off x="1609724" y="3118888"/>
            <a:ext cx="7520700" cy="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  <a:defRPr b="0" i="0" sz="60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68" name="Google Shape;268;p30"/>
          <p:cNvSpPr txBox="1"/>
          <p:nvPr>
            <p:ph idx="2" type="body"/>
          </p:nvPr>
        </p:nvSpPr>
        <p:spPr>
          <a:xfrm>
            <a:off x="1622194" y="4100287"/>
            <a:ext cx="7303500" cy="3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b="0" i="0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31164" lvl="5" marL="27432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31164" lvl="6" marL="32004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31164" lvl="7" marL="36576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31165" lvl="8" marL="41148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Shape, circle&#10;&#10;Description automatically generated" id="269" name="Google Shape;269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389719" y="3635894"/>
            <a:ext cx="798993" cy="798993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0"/>
          <p:cNvSpPr/>
          <p:nvPr/>
        </p:nvSpPr>
        <p:spPr>
          <a:xfrm>
            <a:off x="10554128" y="1"/>
            <a:ext cx="1634700" cy="68484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30"/>
          <p:cNvSpPr/>
          <p:nvPr/>
        </p:nvSpPr>
        <p:spPr>
          <a:xfrm>
            <a:off x="8936199" y="3627175"/>
            <a:ext cx="3235800" cy="3235800"/>
          </a:xfrm>
          <a:prstGeom prst="rect">
            <a:avLst/>
          </a:prstGeom>
          <a:blipFill rotWithShape="1">
            <a:blip r:embed="rId3">
              <a:alphaModFix amt="45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0"/>
          <p:cNvSpPr/>
          <p:nvPr/>
        </p:nvSpPr>
        <p:spPr>
          <a:xfrm>
            <a:off x="5889" y="1"/>
            <a:ext cx="1617000" cy="1617000"/>
          </a:xfrm>
          <a:prstGeom prst="rect">
            <a:avLst/>
          </a:prstGeom>
          <a:blipFill rotWithShape="1">
            <a:blip r:embed="rId4">
              <a:alphaModFix amt="45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&#10;&#10;Description automatically generated" id="273" name="Google Shape;273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0"/>
          <p:cNvSpPr/>
          <p:nvPr/>
        </p:nvSpPr>
        <p:spPr>
          <a:xfrm>
            <a:off x="10554128" y="3236706"/>
            <a:ext cx="1634700" cy="3750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&#10;&#10;Description automatically generated" id="275" name="Google Shape;275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0"/>
          <p:cNvSpPr/>
          <p:nvPr/>
        </p:nvSpPr>
        <p:spPr>
          <a:xfrm>
            <a:off x="8945468" y="6058220"/>
            <a:ext cx="798900" cy="798900"/>
          </a:xfrm>
          <a:prstGeom prst="roundRect">
            <a:avLst>
              <a:gd fmla="val 3204" name="adj"/>
            </a:avLst>
          </a:prstGeom>
          <a:blipFill rotWithShape="1">
            <a:blip r:embed="rId6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b="0" i="0" lang="ru-RU" sz="1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b="0" i="0" sz="1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0"/>
          <p:cNvSpPr/>
          <p:nvPr/>
        </p:nvSpPr>
        <p:spPr>
          <a:xfrm>
            <a:off x="10560950" y="4448096"/>
            <a:ext cx="798900" cy="798900"/>
          </a:xfrm>
          <a:prstGeom prst="roundRect">
            <a:avLst>
              <a:gd fmla="val 3204" name="adj"/>
            </a:avLst>
          </a:prstGeom>
          <a:blipFill rotWithShape="1">
            <a:blip r:embed="rId7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144000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{ }</a:t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0"/>
          <p:cNvSpPr/>
          <p:nvPr/>
        </p:nvSpPr>
        <p:spPr>
          <a:xfrm>
            <a:off x="11393008" y="6058220"/>
            <a:ext cx="798900" cy="798900"/>
          </a:xfrm>
          <a:prstGeom prst="roundRect">
            <a:avLst>
              <a:gd fmla="val 3204" name="adj"/>
            </a:avLst>
          </a:prstGeom>
          <a:blipFill rotWithShape="1">
            <a:blip r:embed="rId8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Blank">
  <p:cSld name="3_Blank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/>
          <p:nvPr>
            <p:ph idx="1" type="body"/>
          </p:nvPr>
        </p:nvSpPr>
        <p:spPr>
          <a:xfrm>
            <a:off x="1725849" y="1290038"/>
            <a:ext cx="6164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31164" lvl="5" marL="27432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31164" lvl="6" marL="32004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31164" lvl="7" marL="36576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31165" lvl="8" marL="41148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1" name="Google Shape;281;p31"/>
          <p:cNvSpPr txBox="1"/>
          <p:nvPr>
            <p:ph type="title"/>
          </p:nvPr>
        </p:nvSpPr>
        <p:spPr>
          <a:xfrm>
            <a:off x="1725849" y="799038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82" name="Google Shape;282;p31"/>
          <p:cNvSpPr txBox="1"/>
          <p:nvPr>
            <p:ph idx="2" type="body"/>
          </p:nvPr>
        </p:nvSpPr>
        <p:spPr>
          <a:xfrm>
            <a:off x="1725849" y="453789"/>
            <a:ext cx="4497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31164" lvl="5" marL="27432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31164" lvl="6" marL="32004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31164" lvl="7" marL="36576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31165" lvl="8" marL="41148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3" name="Google Shape;283;p31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84" name="Google Shape;284;p31"/>
          <p:cNvSpPr/>
          <p:nvPr/>
        </p:nvSpPr>
        <p:spPr>
          <a:xfrm>
            <a:off x="9769004" y="4436887"/>
            <a:ext cx="2423100" cy="2423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лайд 1" showMasterSp="0">
  <p:cSld name="Финальный слайд 1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 txBox="1"/>
          <p:nvPr>
            <p:ph idx="1" type="body"/>
          </p:nvPr>
        </p:nvSpPr>
        <p:spPr>
          <a:xfrm>
            <a:off x="340037" y="1861807"/>
            <a:ext cx="8548375" cy="2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4"/>
          <p:cNvSpPr txBox="1"/>
          <p:nvPr/>
        </p:nvSpPr>
        <p:spPr>
          <a:xfrm>
            <a:off x="334963" y="295258"/>
            <a:ext cx="7011987" cy="12704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480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СПАСИБО </a:t>
            </a:r>
            <a:br>
              <a:rPr b="1" i="0" lang="ru-RU" sz="480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b="1" i="0" lang="ru-RU" sz="480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ЗА ВНИМАНИЕ</a:t>
            </a:r>
            <a:endParaRPr b="1" i="0" sz="4800" cap="none">
              <a:solidFill>
                <a:schemeClr val="lt2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9955213" y="334963"/>
            <a:ext cx="1900237" cy="112130"/>
            <a:chOff x="734088" y="3110549"/>
            <a:chExt cx="10732736" cy="642560"/>
          </a:xfrm>
        </p:grpSpPr>
        <p:sp>
          <p:nvSpPr>
            <p:cNvPr id="45" name="Google Shape;45;p4"/>
            <p:cNvSpPr/>
            <p:nvPr/>
          </p:nvSpPr>
          <p:spPr>
            <a:xfrm>
              <a:off x="734088" y="3116323"/>
              <a:ext cx="3363495" cy="631276"/>
            </a:xfrm>
            <a:custGeom>
              <a:rect b="b" l="l" r="r" t="t"/>
              <a:pathLst>
                <a:path extrusionOk="0" h="631276" w="3363495">
                  <a:moveTo>
                    <a:pt x="1145927" y="1623"/>
                  </a:moveTo>
                  <a:cubicBezTo>
                    <a:pt x="971917" y="1623"/>
                    <a:pt x="830854" y="142576"/>
                    <a:pt x="830854" y="316450"/>
                  </a:cubicBezTo>
                  <a:cubicBezTo>
                    <a:pt x="830854" y="490324"/>
                    <a:pt x="971917" y="631277"/>
                    <a:pt x="1145927" y="631277"/>
                  </a:cubicBezTo>
                  <a:cubicBezTo>
                    <a:pt x="1319937" y="631277"/>
                    <a:pt x="1461001" y="490324"/>
                    <a:pt x="1461001" y="316450"/>
                  </a:cubicBezTo>
                  <a:cubicBezTo>
                    <a:pt x="1461042" y="142617"/>
                    <a:pt x="1320047" y="1665"/>
                    <a:pt x="1146078" y="1623"/>
                  </a:cubicBezTo>
                  <a:cubicBezTo>
                    <a:pt x="1146028" y="1623"/>
                    <a:pt x="1145978" y="1623"/>
                    <a:pt x="1145927" y="1623"/>
                  </a:cubicBezTo>
                  <a:close/>
                  <a:moveTo>
                    <a:pt x="3043543" y="38"/>
                  </a:moveTo>
                  <a:lnTo>
                    <a:pt x="2109050" y="38"/>
                  </a:lnTo>
                  <a:cubicBezTo>
                    <a:pt x="1935061" y="2730"/>
                    <a:pt x="1796199" y="145848"/>
                    <a:pt x="1798893" y="319702"/>
                  </a:cubicBezTo>
                  <a:cubicBezTo>
                    <a:pt x="1801528" y="489760"/>
                    <a:pt x="1938859" y="626983"/>
                    <a:pt x="2109050" y="629616"/>
                  </a:cubicBezTo>
                  <a:lnTo>
                    <a:pt x="3043543" y="629616"/>
                  </a:lnTo>
                  <a:cubicBezTo>
                    <a:pt x="3217533" y="632308"/>
                    <a:pt x="3360763" y="493555"/>
                    <a:pt x="3363457" y="319702"/>
                  </a:cubicBezTo>
                  <a:cubicBezTo>
                    <a:pt x="3366152" y="145848"/>
                    <a:pt x="3227290" y="2730"/>
                    <a:pt x="3053300" y="38"/>
                  </a:cubicBezTo>
                  <a:cubicBezTo>
                    <a:pt x="3050048" y="-13"/>
                    <a:pt x="3046795" y="-13"/>
                    <a:pt x="3043543" y="38"/>
                  </a:cubicBezTo>
                  <a:close/>
                  <a:moveTo>
                    <a:pt x="315149" y="1623"/>
                  </a:moveTo>
                  <a:cubicBezTo>
                    <a:pt x="141139" y="1581"/>
                    <a:pt x="42" y="142500"/>
                    <a:pt x="0" y="316374"/>
                  </a:cubicBezTo>
                  <a:cubicBezTo>
                    <a:pt x="-42" y="490248"/>
                    <a:pt x="140988" y="631235"/>
                    <a:pt x="314998" y="631277"/>
                  </a:cubicBezTo>
                  <a:cubicBezTo>
                    <a:pt x="489008" y="631318"/>
                    <a:pt x="630105" y="490399"/>
                    <a:pt x="630147" y="316525"/>
                  </a:cubicBezTo>
                  <a:cubicBezTo>
                    <a:pt x="630147" y="316500"/>
                    <a:pt x="630147" y="316475"/>
                    <a:pt x="630147" y="316450"/>
                  </a:cubicBezTo>
                  <a:cubicBezTo>
                    <a:pt x="630188" y="142617"/>
                    <a:pt x="489193" y="1665"/>
                    <a:pt x="315224" y="1623"/>
                  </a:cubicBezTo>
                  <a:cubicBezTo>
                    <a:pt x="315199" y="1623"/>
                    <a:pt x="315174" y="1623"/>
                    <a:pt x="315149" y="16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4423112" y="3119682"/>
              <a:ext cx="938723" cy="624219"/>
            </a:xfrm>
            <a:custGeom>
              <a:rect b="b" l="l" r="r" t="t"/>
              <a:pathLst>
                <a:path extrusionOk="0" h="624219" w="938723">
                  <a:moveTo>
                    <a:pt x="672373" y="624219"/>
                  </a:moveTo>
                  <a:lnTo>
                    <a:pt x="938724" y="624219"/>
                  </a:lnTo>
                  <a:lnTo>
                    <a:pt x="938724" y="0"/>
                  </a:lnTo>
                  <a:lnTo>
                    <a:pt x="672373" y="0"/>
                  </a:lnTo>
                  <a:lnTo>
                    <a:pt x="266351" y="352491"/>
                  </a:lnTo>
                  <a:lnTo>
                    <a:pt x="26635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66351" y="624219"/>
                  </a:lnTo>
                  <a:lnTo>
                    <a:pt x="672373" y="27180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5457468" y="3119682"/>
              <a:ext cx="931396" cy="624219"/>
            </a:xfrm>
            <a:custGeom>
              <a:rect b="b" l="l" r="r" t="t"/>
              <a:pathLst>
                <a:path extrusionOk="0" h="624219" w="931396">
                  <a:moveTo>
                    <a:pt x="931397" y="624219"/>
                  </a:moveTo>
                  <a:lnTo>
                    <a:pt x="931397" y="0"/>
                  </a:lnTo>
                  <a:lnTo>
                    <a:pt x="655830" y="0"/>
                  </a:lnTo>
                  <a:lnTo>
                    <a:pt x="655830" y="207419"/>
                  </a:lnTo>
                  <a:lnTo>
                    <a:pt x="275491" y="207419"/>
                  </a:lnTo>
                  <a:lnTo>
                    <a:pt x="27549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491" y="624219"/>
                  </a:lnTo>
                  <a:lnTo>
                    <a:pt x="275491" y="405705"/>
                  </a:lnTo>
                  <a:lnTo>
                    <a:pt x="655830" y="405705"/>
                  </a:lnTo>
                  <a:lnTo>
                    <a:pt x="655830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6484497" y="3119682"/>
              <a:ext cx="931547" cy="624219"/>
            </a:xfrm>
            <a:custGeom>
              <a:rect b="b" l="l" r="r" t="t"/>
              <a:pathLst>
                <a:path extrusionOk="0" h="624219" w="931547">
                  <a:moveTo>
                    <a:pt x="931547" y="624219"/>
                  </a:moveTo>
                  <a:lnTo>
                    <a:pt x="931547" y="0"/>
                  </a:lnTo>
                  <a:lnTo>
                    <a:pt x="655906" y="0"/>
                  </a:lnTo>
                  <a:lnTo>
                    <a:pt x="655906" y="207419"/>
                  </a:lnTo>
                  <a:lnTo>
                    <a:pt x="275566" y="207419"/>
                  </a:lnTo>
                  <a:lnTo>
                    <a:pt x="275566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566" y="624219"/>
                  </a:lnTo>
                  <a:lnTo>
                    <a:pt x="275566" y="405705"/>
                  </a:lnTo>
                  <a:lnTo>
                    <a:pt x="655906" y="405705"/>
                  </a:lnTo>
                  <a:lnTo>
                    <a:pt x="655906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7502461" y="3110549"/>
              <a:ext cx="1006783" cy="642560"/>
            </a:xfrm>
            <a:custGeom>
              <a:rect b="b" l="l" r="r" t="t"/>
              <a:pathLst>
                <a:path extrusionOk="0" h="642560" w="1006783">
                  <a:moveTo>
                    <a:pt x="0" y="328640"/>
                  </a:moveTo>
                  <a:cubicBezTo>
                    <a:pt x="0" y="552513"/>
                    <a:pt x="165355" y="642561"/>
                    <a:pt x="488662" y="642561"/>
                  </a:cubicBezTo>
                  <a:lnTo>
                    <a:pt x="518047" y="642561"/>
                  </a:lnTo>
                  <a:cubicBezTo>
                    <a:pt x="841353" y="642561"/>
                    <a:pt x="1006784" y="552513"/>
                    <a:pt x="1006784" y="328640"/>
                  </a:cubicBezTo>
                  <a:lnTo>
                    <a:pt x="1006784" y="313921"/>
                  </a:lnTo>
                  <a:cubicBezTo>
                    <a:pt x="1006784" y="90048"/>
                    <a:pt x="841505" y="0"/>
                    <a:pt x="518047" y="0"/>
                  </a:cubicBezTo>
                  <a:lnTo>
                    <a:pt x="488662" y="0"/>
                  </a:lnTo>
                  <a:cubicBezTo>
                    <a:pt x="165355" y="0"/>
                    <a:pt x="0" y="90048"/>
                    <a:pt x="0" y="313921"/>
                  </a:cubicBezTo>
                  <a:close/>
                  <a:moveTo>
                    <a:pt x="284782" y="324941"/>
                  </a:moveTo>
                  <a:lnTo>
                    <a:pt x="284782" y="317393"/>
                  </a:lnTo>
                  <a:cubicBezTo>
                    <a:pt x="284782" y="221081"/>
                    <a:pt x="357375" y="183416"/>
                    <a:pt x="485943" y="183416"/>
                  </a:cubicBezTo>
                  <a:lnTo>
                    <a:pt x="520842" y="183416"/>
                  </a:lnTo>
                  <a:cubicBezTo>
                    <a:pt x="649258" y="183416"/>
                    <a:pt x="722078" y="221156"/>
                    <a:pt x="722078" y="317393"/>
                  </a:cubicBezTo>
                  <a:lnTo>
                    <a:pt x="722078" y="324941"/>
                  </a:lnTo>
                  <a:cubicBezTo>
                    <a:pt x="722078" y="421329"/>
                    <a:pt x="649485" y="458994"/>
                    <a:pt x="520842" y="458994"/>
                  </a:cubicBezTo>
                  <a:lnTo>
                    <a:pt x="485943" y="458994"/>
                  </a:lnTo>
                  <a:cubicBezTo>
                    <a:pt x="357375" y="458994"/>
                    <a:pt x="284782" y="421329"/>
                    <a:pt x="284782" y="3249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8563558" y="3119682"/>
              <a:ext cx="929885" cy="624219"/>
            </a:xfrm>
            <a:custGeom>
              <a:rect b="b" l="l" r="r" t="t"/>
              <a:pathLst>
                <a:path extrusionOk="0" h="624219" w="929885">
                  <a:moveTo>
                    <a:pt x="0" y="0"/>
                  </a:moveTo>
                  <a:lnTo>
                    <a:pt x="0" y="201984"/>
                  </a:lnTo>
                  <a:lnTo>
                    <a:pt x="327386" y="201984"/>
                  </a:lnTo>
                  <a:lnTo>
                    <a:pt x="327386" y="624219"/>
                  </a:lnTo>
                  <a:lnTo>
                    <a:pt x="602877" y="624219"/>
                  </a:lnTo>
                  <a:lnTo>
                    <a:pt x="602877" y="201984"/>
                  </a:lnTo>
                  <a:lnTo>
                    <a:pt x="929885" y="201984"/>
                  </a:lnTo>
                  <a:lnTo>
                    <a:pt x="9298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10437454" y="3119682"/>
              <a:ext cx="1029370" cy="624219"/>
            </a:xfrm>
            <a:custGeom>
              <a:rect b="b" l="l" r="r" t="t"/>
              <a:pathLst>
                <a:path extrusionOk="0" h="624219" w="1029370">
                  <a:moveTo>
                    <a:pt x="673883" y="624219"/>
                  </a:moveTo>
                  <a:lnTo>
                    <a:pt x="1029371" y="624219"/>
                  </a:lnTo>
                  <a:lnTo>
                    <a:pt x="712107" y="306675"/>
                  </a:lnTo>
                  <a:lnTo>
                    <a:pt x="1019777" y="151"/>
                  </a:lnTo>
                  <a:lnTo>
                    <a:pt x="681891" y="151"/>
                  </a:lnTo>
                  <a:lnTo>
                    <a:pt x="523259" y="176321"/>
                  </a:lnTo>
                  <a:lnTo>
                    <a:pt x="364627" y="0"/>
                  </a:lnTo>
                  <a:lnTo>
                    <a:pt x="9140" y="0"/>
                  </a:lnTo>
                  <a:lnTo>
                    <a:pt x="315073" y="319507"/>
                  </a:lnTo>
                  <a:lnTo>
                    <a:pt x="0" y="624219"/>
                  </a:lnTo>
                  <a:lnTo>
                    <a:pt x="337962" y="624219"/>
                  </a:lnTo>
                  <a:lnTo>
                    <a:pt x="506036" y="4462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9574572" y="3120588"/>
              <a:ext cx="810458" cy="624445"/>
            </a:xfrm>
            <a:custGeom>
              <a:rect b="b" l="l" r="r" t="t"/>
              <a:pathLst>
                <a:path extrusionOk="0" h="624445" w="810458">
                  <a:moveTo>
                    <a:pt x="0" y="624446"/>
                  </a:moveTo>
                  <a:lnTo>
                    <a:pt x="810383" y="624446"/>
                  </a:lnTo>
                  <a:lnTo>
                    <a:pt x="810383" y="455597"/>
                  </a:lnTo>
                  <a:lnTo>
                    <a:pt x="276321" y="455597"/>
                  </a:lnTo>
                  <a:lnTo>
                    <a:pt x="276321" y="377853"/>
                  </a:lnTo>
                  <a:lnTo>
                    <a:pt x="731143" y="377853"/>
                  </a:lnTo>
                  <a:lnTo>
                    <a:pt x="731143" y="245763"/>
                  </a:lnTo>
                  <a:lnTo>
                    <a:pt x="276321" y="245763"/>
                  </a:lnTo>
                  <a:lnTo>
                    <a:pt x="276321" y="167415"/>
                  </a:lnTo>
                  <a:lnTo>
                    <a:pt x="810459" y="167415"/>
                  </a:lnTo>
                  <a:lnTo>
                    <a:pt x="8104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3" name="Google Shape;53;p4"/>
          <p:cNvPicPr preferRelativeResize="0"/>
          <p:nvPr/>
        </p:nvPicPr>
        <p:blipFill rotWithShape="1">
          <a:blip r:embed="rId2">
            <a:alphaModFix/>
          </a:blip>
          <a:srcRect b="18999" l="1305" r="3043" t="11001"/>
          <a:stretch/>
        </p:blipFill>
        <p:spPr>
          <a:xfrm>
            <a:off x="330200" y="6403254"/>
            <a:ext cx="5588000" cy="1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>
  <p:cSld name="Пустой слайд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2"/>
          <p:cNvPicPr preferRelativeResize="0"/>
          <p:nvPr/>
        </p:nvPicPr>
        <p:blipFill rotWithShape="1">
          <a:blip r:embed="rId2">
            <a:alphaModFix/>
          </a:blip>
          <a:srcRect b="428" l="0" r="35291" t="0"/>
          <a:stretch/>
        </p:blipFill>
        <p:spPr>
          <a:xfrm>
            <a:off x="5506709" y="1"/>
            <a:ext cx="6685289" cy="6858277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2"/>
          <p:cNvSpPr/>
          <p:nvPr/>
        </p:nvSpPr>
        <p:spPr>
          <a:xfrm>
            <a:off x="3853558" y="277"/>
            <a:ext cx="8335500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7000">
                <a:srgbClr val="FFFFFF"/>
              </a:gs>
              <a:gs pos="100000">
                <a:srgbClr val="F2F2F2">
                  <a:alpha val="64705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Helvetica Neue"/>
              <a:buNone/>
            </a:pPr>
            <a:r>
              <a:t/>
            </a:r>
            <a:endParaRPr b="0" i="0" sz="7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2"/>
          <p:cNvSpPr txBox="1"/>
          <p:nvPr>
            <p:ph idx="1" type="body"/>
          </p:nvPr>
        </p:nvSpPr>
        <p:spPr>
          <a:xfrm>
            <a:off x="1725849" y="999207"/>
            <a:ext cx="448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31164" lvl="5" marL="27432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31164" lvl="6" marL="32004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31164" lvl="7" marL="36576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31165" lvl="8" marL="41148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89" name="Google Shape;28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4465" y="417478"/>
            <a:ext cx="1073150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2"/>
          <p:cNvSpPr txBox="1"/>
          <p:nvPr>
            <p:ph type="title"/>
          </p:nvPr>
        </p:nvSpPr>
        <p:spPr>
          <a:xfrm>
            <a:off x="1725849" y="502442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91" name="Google Shape;291;p32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92" name="Google Shape;292;p32"/>
          <p:cNvSpPr/>
          <p:nvPr/>
        </p:nvSpPr>
        <p:spPr>
          <a:xfrm>
            <a:off x="9769004" y="4436887"/>
            <a:ext cx="2423100" cy="2423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lank">
  <p:cSld name="2_Blank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33"/>
          <p:cNvPicPr preferRelativeResize="0"/>
          <p:nvPr/>
        </p:nvPicPr>
        <p:blipFill rotWithShape="1">
          <a:blip r:embed="rId2">
            <a:alphaModFix/>
          </a:blip>
          <a:srcRect b="428" l="0" r="35291" t="0"/>
          <a:stretch/>
        </p:blipFill>
        <p:spPr>
          <a:xfrm>
            <a:off x="5506709" y="1"/>
            <a:ext cx="6685289" cy="6858277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3"/>
          <p:cNvSpPr/>
          <p:nvPr/>
        </p:nvSpPr>
        <p:spPr>
          <a:xfrm>
            <a:off x="3853558" y="277"/>
            <a:ext cx="8335500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7000">
                <a:srgbClr val="FFFFFF"/>
              </a:gs>
              <a:gs pos="100000">
                <a:srgbClr val="F2F2F2">
                  <a:alpha val="64705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Helvetica Neue"/>
              <a:buNone/>
            </a:pPr>
            <a:r>
              <a:t/>
            </a:r>
            <a:endParaRPr b="0" i="0" sz="7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3"/>
          <p:cNvSpPr txBox="1"/>
          <p:nvPr>
            <p:ph idx="1" type="body"/>
          </p:nvPr>
        </p:nvSpPr>
        <p:spPr>
          <a:xfrm>
            <a:off x="1725849" y="1290038"/>
            <a:ext cx="6164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31164" lvl="5" marL="27432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31164" lvl="6" marL="32004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31164" lvl="7" marL="36576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31165" lvl="8" marL="41148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97" name="Google Shape;29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4465" y="417478"/>
            <a:ext cx="1073150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3"/>
          <p:cNvSpPr txBox="1"/>
          <p:nvPr>
            <p:ph type="title"/>
          </p:nvPr>
        </p:nvSpPr>
        <p:spPr>
          <a:xfrm>
            <a:off x="1725849" y="799038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99" name="Google Shape;299;p33"/>
          <p:cNvSpPr txBox="1"/>
          <p:nvPr>
            <p:ph idx="2" type="body"/>
          </p:nvPr>
        </p:nvSpPr>
        <p:spPr>
          <a:xfrm>
            <a:off x="1725849" y="453789"/>
            <a:ext cx="4497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31164" lvl="5" marL="27432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31164" lvl="6" marL="32004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31164" lvl="7" marL="36576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31165" lvl="8" marL="41148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0" name="Google Shape;300;p33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01" name="Google Shape;301;p33"/>
          <p:cNvSpPr/>
          <p:nvPr/>
        </p:nvSpPr>
        <p:spPr>
          <a:xfrm>
            <a:off x="9769004" y="4436887"/>
            <a:ext cx="2423100" cy="2423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1" showMasterSp="0">
  <p:cSld name="Титульный 1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4"/>
          <p:cNvSpPr txBox="1"/>
          <p:nvPr>
            <p:ph idx="1" type="body"/>
          </p:nvPr>
        </p:nvSpPr>
        <p:spPr>
          <a:xfrm>
            <a:off x="339530" y="6178218"/>
            <a:ext cx="977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1" i="0" sz="2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4" name="Google Shape;304;p34"/>
          <p:cNvSpPr txBox="1"/>
          <p:nvPr>
            <p:ph type="title"/>
          </p:nvPr>
        </p:nvSpPr>
        <p:spPr>
          <a:xfrm>
            <a:off x="339530" y="4415757"/>
            <a:ext cx="9774300" cy="15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 Black"/>
              <a:buNone/>
              <a:defRPr b="0" i="0" sz="60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ол. заголовок + текст">
  <p:cSld name="Бол. заголовок + текст">
    <p:bg>
      <p:bgPr>
        <a:solidFill>
          <a:schemeClr val="lt1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5"/>
          <p:cNvSpPr txBox="1"/>
          <p:nvPr>
            <p:ph idx="1" type="body"/>
          </p:nvPr>
        </p:nvSpPr>
        <p:spPr>
          <a:xfrm>
            <a:off x="334962" y="1042988"/>
            <a:ext cx="8555100" cy="16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7" name="Google Shape;307;p35"/>
          <p:cNvSpPr txBox="1"/>
          <p:nvPr>
            <p:ph idx="11" type="ftr"/>
          </p:nvPr>
        </p:nvSpPr>
        <p:spPr>
          <a:xfrm>
            <a:off x="336154" y="5895439"/>
            <a:ext cx="8553900" cy="11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8" name="Google Shape;308;p35"/>
          <p:cNvSpPr txBox="1"/>
          <p:nvPr>
            <p:ph type="title"/>
          </p:nvPr>
        </p:nvSpPr>
        <p:spPr>
          <a:xfrm>
            <a:off x="334962" y="290923"/>
            <a:ext cx="85551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 Black"/>
              <a:buNone/>
              <a:defRPr b="1" i="0" sz="36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9pPr>
          </a:lstStyle>
          <a:p/>
        </p:txBody>
      </p:sp>
      <p:sp>
        <p:nvSpPr>
          <p:cNvPr id="309" name="Google Shape;309;p35"/>
          <p:cNvSpPr txBox="1"/>
          <p:nvPr>
            <p:ph idx="12" type="sldNum"/>
          </p:nvPr>
        </p:nvSpPr>
        <p:spPr>
          <a:xfrm>
            <a:off x="11518829" y="6400448"/>
            <a:ext cx="3429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еребивка 2" showMasterSp="0">
  <p:cSld name="Перебивка 2">
    <p:bg>
      <p:bgPr>
        <a:solidFill>
          <a:schemeClr val="dk2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6"/>
          <p:cNvSpPr txBox="1"/>
          <p:nvPr>
            <p:ph type="title"/>
          </p:nvPr>
        </p:nvSpPr>
        <p:spPr>
          <a:xfrm>
            <a:off x="334963" y="295258"/>
            <a:ext cx="8553600" cy="14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 Black"/>
              <a:buNone/>
              <a:defRPr b="1" i="0" sz="4800" u="none" cap="none" strike="noStrik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9pPr>
          </a:lstStyle>
          <a:p/>
        </p:txBody>
      </p:sp>
      <p:sp>
        <p:nvSpPr>
          <p:cNvPr id="312" name="Google Shape;312;p36"/>
          <p:cNvSpPr txBox="1"/>
          <p:nvPr>
            <p:ph idx="1" type="body"/>
          </p:nvPr>
        </p:nvSpPr>
        <p:spPr>
          <a:xfrm>
            <a:off x="334963" y="1861246"/>
            <a:ext cx="85536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лайд 1" showMasterSp="0">
  <p:cSld name="Финальный слайд 1">
    <p:bg>
      <p:bgPr>
        <a:solidFill>
          <a:schemeClr val="dk1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7"/>
          <p:cNvSpPr txBox="1"/>
          <p:nvPr>
            <p:ph idx="1" type="body"/>
          </p:nvPr>
        </p:nvSpPr>
        <p:spPr>
          <a:xfrm>
            <a:off x="340037" y="1861806"/>
            <a:ext cx="85485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2" showMasterSp="0">
  <p:cSld name="Титульный 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56" name="Google Shape;56;p5"/>
          <p:cNvSpPr txBox="1"/>
          <p:nvPr>
            <p:ph idx="1" type="body"/>
          </p:nvPr>
        </p:nvSpPr>
        <p:spPr>
          <a:xfrm>
            <a:off x="339530" y="6178218"/>
            <a:ext cx="97742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5"/>
          <p:cNvSpPr txBox="1"/>
          <p:nvPr>
            <p:ph type="title"/>
          </p:nvPr>
        </p:nvSpPr>
        <p:spPr>
          <a:xfrm>
            <a:off x="339530" y="4415757"/>
            <a:ext cx="9774236" cy="1576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grpSp>
        <p:nvGrpSpPr>
          <p:cNvPr id="58" name="Google Shape;58;p5"/>
          <p:cNvGrpSpPr/>
          <p:nvPr/>
        </p:nvGrpSpPr>
        <p:grpSpPr>
          <a:xfrm>
            <a:off x="386965" y="332075"/>
            <a:ext cx="3039246" cy="179342"/>
            <a:chOff x="2454368" y="3215825"/>
            <a:chExt cx="7289319" cy="430135"/>
          </a:xfrm>
        </p:grpSpPr>
        <p:sp>
          <p:nvSpPr>
            <p:cNvPr id="59" name="Google Shape;59;p5"/>
            <p:cNvSpPr/>
            <p:nvPr/>
          </p:nvSpPr>
          <p:spPr>
            <a:xfrm>
              <a:off x="2454368" y="3219692"/>
              <a:ext cx="2284368" cy="422581"/>
            </a:xfrm>
            <a:custGeom>
              <a:rect b="b" l="l" r="r" t="t"/>
              <a:pathLst>
                <a:path extrusionOk="0" h="422581" w="2284368">
                  <a:moveTo>
                    <a:pt x="778278" y="1087"/>
                  </a:moveTo>
                  <a:cubicBezTo>
                    <a:pt x="735953" y="1087"/>
                    <a:pt x="694580" y="13447"/>
                    <a:pt x="659393" y="36604"/>
                  </a:cubicBezTo>
                  <a:cubicBezTo>
                    <a:pt x="624196" y="59761"/>
                    <a:pt x="596776" y="92676"/>
                    <a:pt x="580577" y="131184"/>
                  </a:cubicBezTo>
                  <a:cubicBezTo>
                    <a:pt x="564377" y="169693"/>
                    <a:pt x="560142" y="212068"/>
                    <a:pt x="568403" y="252949"/>
                  </a:cubicBezTo>
                  <a:cubicBezTo>
                    <a:pt x="576655" y="293830"/>
                    <a:pt x="597033" y="331381"/>
                    <a:pt x="626966" y="360855"/>
                  </a:cubicBezTo>
                  <a:cubicBezTo>
                    <a:pt x="656889" y="390329"/>
                    <a:pt x="695017" y="410400"/>
                    <a:pt x="736524" y="418532"/>
                  </a:cubicBezTo>
                  <a:cubicBezTo>
                    <a:pt x="778040" y="426664"/>
                    <a:pt x="821060" y="422491"/>
                    <a:pt x="860169" y="406539"/>
                  </a:cubicBezTo>
                  <a:cubicBezTo>
                    <a:pt x="899267" y="390589"/>
                    <a:pt x="932684" y="363576"/>
                    <a:pt x="956202" y="328920"/>
                  </a:cubicBezTo>
                  <a:cubicBezTo>
                    <a:pt x="979711" y="294262"/>
                    <a:pt x="992265" y="253516"/>
                    <a:pt x="992265" y="211834"/>
                  </a:cubicBezTo>
                  <a:cubicBezTo>
                    <a:pt x="992265" y="184157"/>
                    <a:pt x="986735" y="156749"/>
                    <a:pt x="975989" y="131177"/>
                  </a:cubicBezTo>
                  <a:cubicBezTo>
                    <a:pt x="965234" y="105604"/>
                    <a:pt x="949473" y="82370"/>
                    <a:pt x="929600" y="62798"/>
                  </a:cubicBezTo>
                  <a:cubicBezTo>
                    <a:pt x="909727" y="43227"/>
                    <a:pt x="886142" y="27704"/>
                    <a:pt x="860169" y="17115"/>
                  </a:cubicBezTo>
                  <a:cubicBezTo>
                    <a:pt x="834204" y="6527"/>
                    <a:pt x="806374" y="1080"/>
                    <a:pt x="778278" y="1087"/>
                  </a:cubicBezTo>
                  <a:close/>
                  <a:moveTo>
                    <a:pt x="2067070" y="25"/>
                  </a:moveTo>
                  <a:lnTo>
                    <a:pt x="1432392" y="25"/>
                  </a:lnTo>
                  <a:cubicBezTo>
                    <a:pt x="1376228" y="882"/>
                    <a:pt x="1322643" y="23460"/>
                    <a:pt x="1283230" y="62885"/>
                  </a:cubicBezTo>
                  <a:cubicBezTo>
                    <a:pt x="1243818" y="102310"/>
                    <a:pt x="1221718" y="155420"/>
                    <a:pt x="1221718" y="210748"/>
                  </a:cubicBezTo>
                  <a:cubicBezTo>
                    <a:pt x="1221718" y="266076"/>
                    <a:pt x="1243818" y="319186"/>
                    <a:pt x="1283230" y="358610"/>
                  </a:cubicBezTo>
                  <a:cubicBezTo>
                    <a:pt x="1322643" y="398036"/>
                    <a:pt x="1376228" y="420613"/>
                    <a:pt x="1432392" y="421471"/>
                  </a:cubicBezTo>
                  <a:lnTo>
                    <a:pt x="2067070" y="421471"/>
                  </a:lnTo>
                  <a:cubicBezTo>
                    <a:pt x="2095452" y="421903"/>
                    <a:pt x="2123634" y="416772"/>
                    <a:pt x="2149969" y="406376"/>
                  </a:cubicBezTo>
                  <a:cubicBezTo>
                    <a:pt x="2176314" y="395982"/>
                    <a:pt x="2200299" y="380529"/>
                    <a:pt x="2220524" y="360918"/>
                  </a:cubicBezTo>
                  <a:cubicBezTo>
                    <a:pt x="2240740" y="341308"/>
                    <a:pt x="2256806" y="317932"/>
                    <a:pt x="2267770" y="292151"/>
                  </a:cubicBezTo>
                  <a:cubicBezTo>
                    <a:pt x="2278725" y="266370"/>
                    <a:pt x="2284369" y="238698"/>
                    <a:pt x="2284369" y="210748"/>
                  </a:cubicBezTo>
                  <a:cubicBezTo>
                    <a:pt x="2284369" y="182797"/>
                    <a:pt x="2278725" y="155126"/>
                    <a:pt x="2267770" y="129345"/>
                  </a:cubicBezTo>
                  <a:cubicBezTo>
                    <a:pt x="2256806" y="103564"/>
                    <a:pt x="2240740" y="80188"/>
                    <a:pt x="2220524" y="60577"/>
                  </a:cubicBezTo>
                  <a:cubicBezTo>
                    <a:pt x="2200299" y="40967"/>
                    <a:pt x="2176314" y="25514"/>
                    <a:pt x="2149969" y="15118"/>
                  </a:cubicBezTo>
                  <a:cubicBezTo>
                    <a:pt x="2123634" y="4724"/>
                    <a:pt x="2095452" y="-407"/>
                    <a:pt x="2067070" y="25"/>
                  </a:cubicBezTo>
                  <a:close/>
                  <a:moveTo>
                    <a:pt x="214038" y="1087"/>
                  </a:moveTo>
                  <a:cubicBezTo>
                    <a:pt x="171713" y="1076"/>
                    <a:pt x="130336" y="13428"/>
                    <a:pt x="95139" y="36579"/>
                  </a:cubicBezTo>
                  <a:cubicBezTo>
                    <a:pt x="59943" y="59730"/>
                    <a:pt x="32507" y="92642"/>
                    <a:pt x="16303" y="131149"/>
                  </a:cubicBezTo>
                  <a:cubicBezTo>
                    <a:pt x="100" y="169658"/>
                    <a:pt x="-4145" y="212034"/>
                    <a:pt x="4106" y="252918"/>
                  </a:cubicBezTo>
                  <a:cubicBezTo>
                    <a:pt x="12356" y="293802"/>
                    <a:pt x="32732" y="331359"/>
                    <a:pt x="62657" y="360837"/>
                  </a:cubicBezTo>
                  <a:cubicBezTo>
                    <a:pt x="92582" y="390316"/>
                    <a:pt x="130710" y="410393"/>
                    <a:pt x="172221" y="418528"/>
                  </a:cubicBezTo>
                  <a:cubicBezTo>
                    <a:pt x="213732" y="426665"/>
                    <a:pt x="256761" y="422494"/>
                    <a:pt x="295865" y="406544"/>
                  </a:cubicBezTo>
                  <a:cubicBezTo>
                    <a:pt x="334968" y="390594"/>
                    <a:pt x="368392" y="363583"/>
                    <a:pt x="391907" y="328924"/>
                  </a:cubicBezTo>
                  <a:cubicBezTo>
                    <a:pt x="415423" y="294266"/>
                    <a:pt x="427974" y="253519"/>
                    <a:pt x="427974" y="211834"/>
                  </a:cubicBezTo>
                  <a:cubicBezTo>
                    <a:pt x="427981" y="184160"/>
                    <a:pt x="422452" y="156757"/>
                    <a:pt x="411704" y="131188"/>
                  </a:cubicBezTo>
                  <a:cubicBezTo>
                    <a:pt x="400956" y="105619"/>
                    <a:pt x="385198" y="82387"/>
                    <a:pt x="365332" y="62816"/>
                  </a:cubicBezTo>
                  <a:cubicBezTo>
                    <a:pt x="345465" y="43245"/>
                    <a:pt x="321879" y="27722"/>
                    <a:pt x="295920" y="17130"/>
                  </a:cubicBezTo>
                  <a:cubicBezTo>
                    <a:pt x="269961" y="6538"/>
                    <a:pt x="242138" y="1087"/>
                    <a:pt x="214038" y="10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4959824" y="3221941"/>
              <a:ext cx="637552" cy="417857"/>
            </a:xfrm>
            <a:custGeom>
              <a:rect b="b" l="l" r="r" t="t"/>
              <a:pathLst>
                <a:path extrusionOk="0" h="417857" w="637552">
                  <a:moveTo>
                    <a:pt x="456659" y="417858"/>
                  </a:moveTo>
                  <a:lnTo>
                    <a:pt x="637553" y="417858"/>
                  </a:lnTo>
                  <a:lnTo>
                    <a:pt x="637553" y="0"/>
                  </a:lnTo>
                  <a:lnTo>
                    <a:pt x="456659" y="0"/>
                  </a:lnTo>
                  <a:lnTo>
                    <a:pt x="180903" y="235961"/>
                  </a:lnTo>
                  <a:lnTo>
                    <a:pt x="180903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0903" y="417858"/>
                  </a:lnTo>
                  <a:lnTo>
                    <a:pt x="456659" y="181948"/>
                  </a:lnTo>
                  <a:lnTo>
                    <a:pt x="456659" y="4178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5662335" y="3221941"/>
              <a:ext cx="632565" cy="417857"/>
            </a:xfrm>
            <a:custGeom>
              <a:rect b="b" l="l" r="r" t="t"/>
              <a:pathLst>
                <a:path extrusionOk="0" h="417857" w="632565">
                  <a:moveTo>
                    <a:pt x="632566" y="417858"/>
                  </a:moveTo>
                  <a:lnTo>
                    <a:pt x="632566" y="0"/>
                  </a:lnTo>
                  <a:lnTo>
                    <a:pt x="445409" y="0"/>
                  </a:lnTo>
                  <a:lnTo>
                    <a:pt x="445409" y="138849"/>
                  </a:lnTo>
                  <a:lnTo>
                    <a:pt x="187099" y="138849"/>
                  </a:lnTo>
                  <a:lnTo>
                    <a:pt x="187099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099" y="417858"/>
                  </a:lnTo>
                  <a:lnTo>
                    <a:pt x="187099" y="271583"/>
                  </a:lnTo>
                  <a:lnTo>
                    <a:pt x="445409" y="271583"/>
                  </a:lnTo>
                  <a:lnTo>
                    <a:pt x="445409" y="417858"/>
                  </a:lnTo>
                  <a:lnTo>
                    <a:pt x="632566" y="4178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6359859" y="3221941"/>
              <a:ext cx="632670" cy="417857"/>
            </a:xfrm>
            <a:custGeom>
              <a:rect b="b" l="l" r="r" t="t"/>
              <a:pathLst>
                <a:path extrusionOk="0" h="417857" w="632670">
                  <a:moveTo>
                    <a:pt x="632670" y="417858"/>
                  </a:moveTo>
                  <a:lnTo>
                    <a:pt x="632670" y="0"/>
                  </a:lnTo>
                  <a:lnTo>
                    <a:pt x="445467" y="0"/>
                  </a:lnTo>
                  <a:lnTo>
                    <a:pt x="445467" y="138849"/>
                  </a:lnTo>
                  <a:lnTo>
                    <a:pt x="187156" y="138849"/>
                  </a:lnTo>
                  <a:lnTo>
                    <a:pt x="187156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156" y="417858"/>
                  </a:lnTo>
                  <a:lnTo>
                    <a:pt x="187156" y="271583"/>
                  </a:lnTo>
                  <a:lnTo>
                    <a:pt x="445467" y="271583"/>
                  </a:lnTo>
                  <a:lnTo>
                    <a:pt x="445467" y="417858"/>
                  </a:lnTo>
                  <a:lnTo>
                    <a:pt x="632670" y="4178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7051224" y="3215825"/>
              <a:ext cx="683771" cy="430135"/>
            </a:xfrm>
            <a:custGeom>
              <a:rect b="b" l="l" r="r" t="t"/>
              <a:pathLst>
                <a:path extrusionOk="0" h="430135" w="683771">
                  <a:moveTo>
                    <a:pt x="0" y="219994"/>
                  </a:moveTo>
                  <a:cubicBezTo>
                    <a:pt x="0" y="369857"/>
                    <a:pt x="112299" y="430135"/>
                    <a:pt x="331882" y="430135"/>
                  </a:cubicBezTo>
                  <a:lnTo>
                    <a:pt x="351841" y="430135"/>
                  </a:lnTo>
                  <a:cubicBezTo>
                    <a:pt x="571415" y="430135"/>
                    <a:pt x="683771" y="369857"/>
                    <a:pt x="683771" y="219994"/>
                  </a:cubicBezTo>
                  <a:lnTo>
                    <a:pt x="683771" y="210141"/>
                  </a:lnTo>
                  <a:cubicBezTo>
                    <a:pt x="683771" y="60278"/>
                    <a:pt x="571519" y="0"/>
                    <a:pt x="351841" y="0"/>
                  </a:cubicBezTo>
                  <a:lnTo>
                    <a:pt x="331882" y="0"/>
                  </a:lnTo>
                  <a:cubicBezTo>
                    <a:pt x="112299" y="0"/>
                    <a:pt x="0" y="60278"/>
                    <a:pt x="0" y="210141"/>
                  </a:cubicBezTo>
                  <a:lnTo>
                    <a:pt x="0" y="219994"/>
                  </a:lnTo>
                  <a:close/>
                  <a:moveTo>
                    <a:pt x="193410" y="217518"/>
                  </a:moveTo>
                  <a:lnTo>
                    <a:pt x="193410" y="212465"/>
                  </a:lnTo>
                  <a:cubicBezTo>
                    <a:pt x="193410" y="147993"/>
                    <a:pt x="242711" y="122780"/>
                    <a:pt x="330036" y="122780"/>
                  </a:cubicBezTo>
                  <a:lnTo>
                    <a:pt x="353735" y="122780"/>
                  </a:lnTo>
                  <a:cubicBezTo>
                    <a:pt x="440955" y="122780"/>
                    <a:pt x="490409" y="148043"/>
                    <a:pt x="490409" y="212465"/>
                  </a:cubicBezTo>
                  <a:lnTo>
                    <a:pt x="490409" y="217518"/>
                  </a:lnTo>
                  <a:cubicBezTo>
                    <a:pt x="490409" y="282041"/>
                    <a:pt x="441107" y="307254"/>
                    <a:pt x="353735" y="307254"/>
                  </a:cubicBezTo>
                  <a:lnTo>
                    <a:pt x="330036" y="307254"/>
                  </a:lnTo>
                  <a:cubicBezTo>
                    <a:pt x="242711" y="307254"/>
                    <a:pt x="193410" y="282041"/>
                    <a:pt x="193410" y="2175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7771886" y="3221941"/>
              <a:ext cx="631546" cy="417857"/>
            </a:xfrm>
            <a:custGeom>
              <a:rect b="b" l="l" r="r" t="t"/>
              <a:pathLst>
                <a:path extrusionOk="0" h="417857" w="631546">
                  <a:moveTo>
                    <a:pt x="0" y="0"/>
                  </a:moveTo>
                  <a:lnTo>
                    <a:pt x="0" y="135210"/>
                  </a:lnTo>
                  <a:lnTo>
                    <a:pt x="222343" y="135210"/>
                  </a:lnTo>
                  <a:lnTo>
                    <a:pt x="222343" y="417858"/>
                  </a:lnTo>
                  <a:lnTo>
                    <a:pt x="409452" y="417858"/>
                  </a:lnTo>
                  <a:lnTo>
                    <a:pt x="409452" y="135210"/>
                  </a:lnTo>
                  <a:lnTo>
                    <a:pt x="631547" y="135210"/>
                  </a:lnTo>
                  <a:lnTo>
                    <a:pt x="6315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9044574" y="3221941"/>
              <a:ext cx="699113" cy="417857"/>
            </a:xfrm>
            <a:custGeom>
              <a:rect b="b" l="l" r="r" t="t"/>
              <a:pathLst>
                <a:path extrusionOk="0" h="417857" w="699113">
                  <a:moveTo>
                    <a:pt x="457677" y="417858"/>
                  </a:moveTo>
                  <a:lnTo>
                    <a:pt x="699113" y="417858"/>
                  </a:lnTo>
                  <a:lnTo>
                    <a:pt x="483642" y="205291"/>
                  </a:lnTo>
                  <a:lnTo>
                    <a:pt x="692593" y="101"/>
                  </a:lnTo>
                  <a:lnTo>
                    <a:pt x="463112" y="101"/>
                  </a:lnTo>
                  <a:lnTo>
                    <a:pt x="355381" y="118032"/>
                  </a:lnTo>
                  <a:lnTo>
                    <a:pt x="247641" y="0"/>
                  </a:lnTo>
                  <a:lnTo>
                    <a:pt x="6205" y="0"/>
                  </a:lnTo>
                  <a:lnTo>
                    <a:pt x="213986" y="213881"/>
                  </a:lnTo>
                  <a:lnTo>
                    <a:pt x="0" y="417858"/>
                  </a:lnTo>
                  <a:lnTo>
                    <a:pt x="229529" y="417858"/>
                  </a:lnTo>
                  <a:lnTo>
                    <a:pt x="343684" y="298715"/>
                  </a:lnTo>
                  <a:lnTo>
                    <a:pt x="457677" y="4178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8458531" y="3222547"/>
              <a:ext cx="550437" cy="418009"/>
            </a:xfrm>
            <a:custGeom>
              <a:rect b="b" l="l" r="r" t="t"/>
              <a:pathLst>
                <a:path extrusionOk="0" h="418009" w="550437">
                  <a:moveTo>
                    <a:pt x="0" y="418009"/>
                  </a:moveTo>
                  <a:lnTo>
                    <a:pt x="550390" y="418009"/>
                  </a:lnTo>
                  <a:lnTo>
                    <a:pt x="550390" y="304981"/>
                  </a:lnTo>
                  <a:lnTo>
                    <a:pt x="187670" y="304981"/>
                  </a:lnTo>
                  <a:lnTo>
                    <a:pt x="187670" y="252938"/>
                  </a:lnTo>
                  <a:lnTo>
                    <a:pt x="496567" y="252938"/>
                  </a:lnTo>
                  <a:lnTo>
                    <a:pt x="496567" y="164516"/>
                  </a:lnTo>
                  <a:lnTo>
                    <a:pt x="187670" y="164516"/>
                  </a:lnTo>
                  <a:lnTo>
                    <a:pt x="187670" y="112068"/>
                  </a:lnTo>
                  <a:lnTo>
                    <a:pt x="550437" y="112068"/>
                  </a:lnTo>
                  <a:lnTo>
                    <a:pt x="550437" y="0"/>
                  </a:lnTo>
                  <a:lnTo>
                    <a:pt x="0" y="0"/>
                  </a:lnTo>
                  <a:lnTo>
                    <a:pt x="0" y="41800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3" showMasterSp="0">
  <p:cSld name="Титульный 3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4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D2E1FA">
                  <a:alpha val="49803"/>
                </a:srgbClr>
              </a:gs>
              <a:gs pos="66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6"/>
          <p:cNvSpPr txBox="1"/>
          <p:nvPr>
            <p:ph type="title"/>
          </p:nvPr>
        </p:nvSpPr>
        <p:spPr>
          <a:xfrm>
            <a:off x="339530" y="4415757"/>
            <a:ext cx="8029770" cy="15761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1" name="Google Shape;71;p6"/>
          <p:cNvSpPr txBox="1"/>
          <p:nvPr>
            <p:ph idx="1" type="body"/>
          </p:nvPr>
        </p:nvSpPr>
        <p:spPr>
          <a:xfrm>
            <a:off x="339530" y="6178218"/>
            <a:ext cx="97742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72" name="Google Shape;72;p6"/>
          <p:cNvGrpSpPr/>
          <p:nvPr/>
        </p:nvGrpSpPr>
        <p:grpSpPr>
          <a:xfrm>
            <a:off x="386965" y="332075"/>
            <a:ext cx="3039246" cy="179342"/>
            <a:chOff x="2454368" y="3215825"/>
            <a:chExt cx="7289319" cy="430135"/>
          </a:xfrm>
        </p:grpSpPr>
        <p:sp>
          <p:nvSpPr>
            <p:cNvPr id="73" name="Google Shape;73;p6"/>
            <p:cNvSpPr/>
            <p:nvPr/>
          </p:nvSpPr>
          <p:spPr>
            <a:xfrm>
              <a:off x="2454368" y="3219692"/>
              <a:ext cx="2284368" cy="422581"/>
            </a:xfrm>
            <a:custGeom>
              <a:rect b="b" l="l" r="r" t="t"/>
              <a:pathLst>
                <a:path extrusionOk="0" h="422581" w="2284368">
                  <a:moveTo>
                    <a:pt x="778278" y="1087"/>
                  </a:moveTo>
                  <a:cubicBezTo>
                    <a:pt x="735953" y="1087"/>
                    <a:pt x="694580" y="13447"/>
                    <a:pt x="659393" y="36604"/>
                  </a:cubicBezTo>
                  <a:cubicBezTo>
                    <a:pt x="624196" y="59761"/>
                    <a:pt x="596776" y="92676"/>
                    <a:pt x="580577" y="131184"/>
                  </a:cubicBezTo>
                  <a:cubicBezTo>
                    <a:pt x="564377" y="169693"/>
                    <a:pt x="560142" y="212068"/>
                    <a:pt x="568403" y="252949"/>
                  </a:cubicBezTo>
                  <a:cubicBezTo>
                    <a:pt x="576655" y="293830"/>
                    <a:pt x="597033" y="331381"/>
                    <a:pt x="626966" y="360855"/>
                  </a:cubicBezTo>
                  <a:cubicBezTo>
                    <a:pt x="656889" y="390329"/>
                    <a:pt x="695017" y="410400"/>
                    <a:pt x="736524" y="418532"/>
                  </a:cubicBezTo>
                  <a:cubicBezTo>
                    <a:pt x="778040" y="426664"/>
                    <a:pt x="821060" y="422491"/>
                    <a:pt x="860169" y="406539"/>
                  </a:cubicBezTo>
                  <a:cubicBezTo>
                    <a:pt x="899267" y="390589"/>
                    <a:pt x="932684" y="363576"/>
                    <a:pt x="956202" y="328920"/>
                  </a:cubicBezTo>
                  <a:cubicBezTo>
                    <a:pt x="979711" y="294262"/>
                    <a:pt x="992265" y="253516"/>
                    <a:pt x="992265" y="211834"/>
                  </a:cubicBezTo>
                  <a:cubicBezTo>
                    <a:pt x="992265" y="184157"/>
                    <a:pt x="986735" y="156749"/>
                    <a:pt x="975989" y="131177"/>
                  </a:cubicBezTo>
                  <a:cubicBezTo>
                    <a:pt x="965234" y="105604"/>
                    <a:pt x="949473" y="82370"/>
                    <a:pt x="929600" y="62798"/>
                  </a:cubicBezTo>
                  <a:cubicBezTo>
                    <a:pt x="909727" y="43227"/>
                    <a:pt x="886142" y="27704"/>
                    <a:pt x="860169" y="17115"/>
                  </a:cubicBezTo>
                  <a:cubicBezTo>
                    <a:pt x="834204" y="6527"/>
                    <a:pt x="806374" y="1080"/>
                    <a:pt x="778278" y="1087"/>
                  </a:cubicBezTo>
                  <a:close/>
                  <a:moveTo>
                    <a:pt x="2067070" y="25"/>
                  </a:moveTo>
                  <a:lnTo>
                    <a:pt x="1432392" y="25"/>
                  </a:lnTo>
                  <a:cubicBezTo>
                    <a:pt x="1376228" y="882"/>
                    <a:pt x="1322643" y="23460"/>
                    <a:pt x="1283230" y="62885"/>
                  </a:cubicBezTo>
                  <a:cubicBezTo>
                    <a:pt x="1243818" y="102310"/>
                    <a:pt x="1221718" y="155420"/>
                    <a:pt x="1221718" y="210748"/>
                  </a:cubicBezTo>
                  <a:cubicBezTo>
                    <a:pt x="1221718" y="266076"/>
                    <a:pt x="1243818" y="319186"/>
                    <a:pt x="1283230" y="358610"/>
                  </a:cubicBezTo>
                  <a:cubicBezTo>
                    <a:pt x="1322643" y="398036"/>
                    <a:pt x="1376228" y="420613"/>
                    <a:pt x="1432392" y="421471"/>
                  </a:cubicBezTo>
                  <a:lnTo>
                    <a:pt x="2067070" y="421471"/>
                  </a:lnTo>
                  <a:cubicBezTo>
                    <a:pt x="2095452" y="421903"/>
                    <a:pt x="2123634" y="416772"/>
                    <a:pt x="2149969" y="406376"/>
                  </a:cubicBezTo>
                  <a:cubicBezTo>
                    <a:pt x="2176314" y="395982"/>
                    <a:pt x="2200299" y="380529"/>
                    <a:pt x="2220524" y="360918"/>
                  </a:cubicBezTo>
                  <a:cubicBezTo>
                    <a:pt x="2240740" y="341308"/>
                    <a:pt x="2256806" y="317932"/>
                    <a:pt x="2267770" y="292151"/>
                  </a:cubicBezTo>
                  <a:cubicBezTo>
                    <a:pt x="2278725" y="266370"/>
                    <a:pt x="2284369" y="238698"/>
                    <a:pt x="2284369" y="210748"/>
                  </a:cubicBezTo>
                  <a:cubicBezTo>
                    <a:pt x="2284369" y="182797"/>
                    <a:pt x="2278725" y="155126"/>
                    <a:pt x="2267770" y="129345"/>
                  </a:cubicBezTo>
                  <a:cubicBezTo>
                    <a:pt x="2256806" y="103564"/>
                    <a:pt x="2240740" y="80188"/>
                    <a:pt x="2220524" y="60577"/>
                  </a:cubicBezTo>
                  <a:cubicBezTo>
                    <a:pt x="2200299" y="40967"/>
                    <a:pt x="2176314" y="25514"/>
                    <a:pt x="2149969" y="15118"/>
                  </a:cubicBezTo>
                  <a:cubicBezTo>
                    <a:pt x="2123634" y="4724"/>
                    <a:pt x="2095452" y="-407"/>
                    <a:pt x="2067070" y="25"/>
                  </a:cubicBezTo>
                  <a:close/>
                  <a:moveTo>
                    <a:pt x="214038" y="1087"/>
                  </a:moveTo>
                  <a:cubicBezTo>
                    <a:pt x="171713" y="1076"/>
                    <a:pt x="130336" y="13428"/>
                    <a:pt x="95139" y="36579"/>
                  </a:cubicBezTo>
                  <a:cubicBezTo>
                    <a:pt x="59943" y="59730"/>
                    <a:pt x="32507" y="92642"/>
                    <a:pt x="16303" y="131149"/>
                  </a:cubicBezTo>
                  <a:cubicBezTo>
                    <a:pt x="100" y="169658"/>
                    <a:pt x="-4145" y="212034"/>
                    <a:pt x="4106" y="252918"/>
                  </a:cubicBezTo>
                  <a:cubicBezTo>
                    <a:pt x="12356" y="293802"/>
                    <a:pt x="32732" y="331359"/>
                    <a:pt x="62657" y="360837"/>
                  </a:cubicBezTo>
                  <a:cubicBezTo>
                    <a:pt x="92582" y="390316"/>
                    <a:pt x="130710" y="410393"/>
                    <a:pt x="172221" y="418528"/>
                  </a:cubicBezTo>
                  <a:cubicBezTo>
                    <a:pt x="213732" y="426665"/>
                    <a:pt x="256761" y="422494"/>
                    <a:pt x="295865" y="406544"/>
                  </a:cubicBezTo>
                  <a:cubicBezTo>
                    <a:pt x="334968" y="390594"/>
                    <a:pt x="368392" y="363583"/>
                    <a:pt x="391907" y="328924"/>
                  </a:cubicBezTo>
                  <a:cubicBezTo>
                    <a:pt x="415423" y="294266"/>
                    <a:pt x="427974" y="253519"/>
                    <a:pt x="427974" y="211834"/>
                  </a:cubicBezTo>
                  <a:cubicBezTo>
                    <a:pt x="427981" y="184160"/>
                    <a:pt x="422452" y="156757"/>
                    <a:pt x="411704" y="131188"/>
                  </a:cubicBezTo>
                  <a:cubicBezTo>
                    <a:pt x="400956" y="105619"/>
                    <a:pt x="385198" y="82387"/>
                    <a:pt x="365332" y="62816"/>
                  </a:cubicBezTo>
                  <a:cubicBezTo>
                    <a:pt x="345465" y="43245"/>
                    <a:pt x="321879" y="27722"/>
                    <a:pt x="295920" y="17130"/>
                  </a:cubicBezTo>
                  <a:cubicBezTo>
                    <a:pt x="269961" y="6538"/>
                    <a:pt x="242138" y="1087"/>
                    <a:pt x="214038" y="10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4959824" y="3221941"/>
              <a:ext cx="637552" cy="417857"/>
            </a:xfrm>
            <a:custGeom>
              <a:rect b="b" l="l" r="r" t="t"/>
              <a:pathLst>
                <a:path extrusionOk="0" h="417857" w="637552">
                  <a:moveTo>
                    <a:pt x="456659" y="417858"/>
                  </a:moveTo>
                  <a:lnTo>
                    <a:pt x="637553" y="417858"/>
                  </a:lnTo>
                  <a:lnTo>
                    <a:pt x="637553" y="0"/>
                  </a:lnTo>
                  <a:lnTo>
                    <a:pt x="456659" y="0"/>
                  </a:lnTo>
                  <a:lnTo>
                    <a:pt x="180903" y="235961"/>
                  </a:lnTo>
                  <a:lnTo>
                    <a:pt x="180903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0903" y="417858"/>
                  </a:lnTo>
                  <a:lnTo>
                    <a:pt x="456659" y="181948"/>
                  </a:lnTo>
                  <a:lnTo>
                    <a:pt x="456659" y="41785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5662335" y="3221941"/>
              <a:ext cx="632565" cy="417857"/>
            </a:xfrm>
            <a:custGeom>
              <a:rect b="b" l="l" r="r" t="t"/>
              <a:pathLst>
                <a:path extrusionOk="0" h="417857" w="632565">
                  <a:moveTo>
                    <a:pt x="632566" y="417858"/>
                  </a:moveTo>
                  <a:lnTo>
                    <a:pt x="632566" y="0"/>
                  </a:lnTo>
                  <a:lnTo>
                    <a:pt x="445409" y="0"/>
                  </a:lnTo>
                  <a:lnTo>
                    <a:pt x="445409" y="138849"/>
                  </a:lnTo>
                  <a:lnTo>
                    <a:pt x="187099" y="138849"/>
                  </a:lnTo>
                  <a:lnTo>
                    <a:pt x="187099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099" y="417858"/>
                  </a:lnTo>
                  <a:lnTo>
                    <a:pt x="187099" y="271583"/>
                  </a:lnTo>
                  <a:lnTo>
                    <a:pt x="445409" y="271583"/>
                  </a:lnTo>
                  <a:lnTo>
                    <a:pt x="445409" y="417858"/>
                  </a:lnTo>
                  <a:lnTo>
                    <a:pt x="632566" y="41785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6359859" y="3221941"/>
              <a:ext cx="632670" cy="417857"/>
            </a:xfrm>
            <a:custGeom>
              <a:rect b="b" l="l" r="r" t="t"/>
              <a:pathLst>
                <a:path extrusionOk="0" h="417857" w="632670">
                  <a:moveTo>
                    <a:pt x="632670" y="417858"/>
                  </a:moveTo>
                  <a:lnTo>
                    <a:pt x="632670" y="0"/>
                  </a:lnTo>
                  <a:lnTo>
                    <a:pt x="445467" y="0"/>
                  </a:lnTo>
                  <a:lnTo>
                    <a:pt x="445467" y="138849"/>
                  </a:lnTo>
                  <a:lnTo>
                    <a:pt x="187156" y="138849"/>
                  </a:lnTo>
                  <a:lnTo>
                    <a:pt x="187156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156" y="417858"/>
                  </a:lnTo>
                  <a:lnTo>
                    <a:pt x="187156" y="271583"/>
                  </a:lnTo>
                  <a:lnTo>
                    <a:pt x="445467" y="271583"/>
                  </a:lnTo>
                  <a:lnTo>
                    <a:pt x="445467" y="417858"/>
                  </a:lnTo>
                  <a:lnTo>
                    <a:pt x="632670" y="41785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7051224" y="3215825"/>
              <a:ext cx="683771" cy="430135"/>
            </a:xfrm>
            <a:custGeom>
              <a:rect b="b" l="l" r="r" t="t"/>
              <a:pathLst>
                <a:path extrusionOk="0" h="430135" w="683771">
                  <a:moveTo>
                    <a:pt x="0" y="219994"/>
                  </a:moveTo>
                  <a:cubicBezTo>
                    <a:pt x="0" y="369857"/>
                    <a:pt x="112299" y="430135"/>
                    <a:pt x="331882" y="430135"/>
                  </a:cubicBezTo>
                  <a:lnTo>
                    <a:pt x="351841" y="430135"/>
                  </a:lnTo>
                  <a:cubicBezTo>
                    <a:pt x="571415" y="430135"/>
                    <a:pt x="683771" y="369857"/>
                    <a:pt x="683771" y="219994"/>
                  </a:cubicBezTo>
                  <a:lnTo>
                    <a:pt x="683771" y="210141"/>
                  </a:lnTo>
                  <a:cubicBezTo>
                    <a:pt x="683771" y="60278"/>
                    <a:pt x="571519" y="0"/>
                    <a:pt x="351841" y="0"/>
                  </a:cubicBezTo>
                  <a:lnTo>
                    <a:pt x="331882" y="0"/>
                  </a:lnTo>
                  <a:cubicBezTo>
                    <a:pt x="112299" y="0"/>
                    <a:pt x="0" y="60278"/>
                    <a:pt x="0" y="210141"/>
                  </a:cubicBezTo>
                  <a:lnTo>
                    <a:pt x="0" y="219994"/>
                  </a:lnTo>
                  <a:close/>
                  <a:moveTo>
                    <a:pt x="193410" y="217518"/>
                  </a:moveTo>
                  <a:lnTo>
                    <a:pt x="193410" y="212465"/>
                  </a:lnTo>
                  <a:cubicBezTo>
                    <a:pt x="193410" y="147993"/>
                    <a:pt x="242711" y="122780"/>
                    <a:pt x="330036" y="122780"/>
                  </a:cubicBezTo>
                  <a:lnTo>
                    <a:pt x="353735" y="122780"/>
                  </a:lnTo>
                  <a:cubicBezTo>
                    <a:pt x="440955" y="122780"/>
                    <a:pt x="490409" y="148043"/>
                    <a:pt x="490409" y="212465"/>
                  </a:cubicBezTo>
                  <a:lnTo>
                    <a:pt x="490409" y="217518"/>
                  </a:lnTo>
                  <a:cubicBezTo>
                    <a:pt x="490409" y="282041"/>
                    <a:pt x="441107" y="307254"/>
                    <a:pt x="353735" y="307254"/>
                  </a:cubicBezTo>
                  <a:lnTo>
                    <a:pt x="330036" y="307254"/>
                  </a:lnTo>
                  <a:cubicBezTo>
                    <a:pt x="242711" y="307254"/>
                    <a:pt x="193410" y="282041"/>
                    <a:pt x="193410" y="2175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7771886" y="3221941"/>
              <a:ext cx="631546" cy="417857"/>
            </a:xfrm>
            <a:custGeom>
              <a:rect b="b" l="l" r="r" t="t"/>
              <a:pathLst>
                <a:path extrusionOk="0" h="417857" w="631546">
                  <a:moveTo>
                    <a:pt x="0" y="0"/>
                  </a:moveTo>
                  <a:lnTo>
                    <a:pt x="0" y="135210"/>
                  </a:lnTo>
                  <a:lnTo>
                    <a:pt x="222343" y="135210"/>
                  </a:lnTo>
                  <a:lnTo>
                    <a:pt x="222343" y="417858"/>
                  </a:lnTo>
                  <a:lnTo>
                    <a:pt x="409452" y="417858"/>
                  </a:lnTo>
                  <a:lnTo>
                    <a:pt x="409452" y="135210"/>
                  </a:lnTo>
                  <a:lnTo>
                    <a:pt x="631547" y="135210"/>
                  </a:lnTo>
                  <a:lnTo>
                    <a:pt x="6315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6"/>
            <p:cNvSpPr/>
            <p:nvPr/>
          </p:nvSpPr>
          <p:spPr>
            <a:xfrm>
              <a:off x="9044574" y="3221941"/>
              <a:ext cx="699113" cy="417857"/>
            </a:xfrm>
            <a:custGeom>
              <a:rect b="b" l="l" r="r" t="t"/>
              <a:pathLst>
                <a:path extrusionOk="0" h="417857" w="699113">
                  <a:moveTo>
                    <a:pt x="457677" y="417858"/>
                  </a:moveTo>
                  <a:lnTo>
                    <a:pt x="699113" y="417858"/>
                  </a:lnTo>
                  <a:lnTo>
                    <a:pt x="483642" y="205291"/>
                  </a:lnTo>
                  <a:lnTo>
                    <a:pt x="692593" y="101"/>
                  </a:lnTo>
                  <a:lnTo>
                    <a:pt x="463112" y="101"/>
                  </a:lnTo>
                  <a:lnTo>
                    <a:pt x="355381" y="118032"/>
                  </a:lnTo>
                  <a:lnTo>
                    <a:pt x="247641" y="0"/>
                  </a:lnTo>
                  <a:lnTo>
                    <a:pt x="6205" y="0"/>
                  </a:lnTo>
                  <a:lnTo>
                    <a:pt x="213986" y="213881"/>
                  </a:lnTo>
                  <a:lnTo>
                    <a:pt x="0" y="417858"/>
                  </a:lnTo>
                  <a:lnTo>
                    <a:pt x="229529" y="417858"/>
                  </a:lnTo>
                  <a:lnTo>
                    <a:pt x="343684" y="298715"/>
                  </a:lnTo>
                  <a:lnTo>
                    <a:pt x="457677" y="41785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6"/>
            <p:cNvSpPr/>
            <p:nvPr/>
          </p:nvSpPr>
          <p:spPr>
            <a:xfrm>
              <a:off x="8458531" y="3222547"/>
              <a:ext cx="550437" cy="418009"/>
            </a:xfrm>
            <a:custGeom>
              <a:rect b="b" l="l" r="r" t="t"/>
              <a:pathLst>
                <a:path extrusionOk="0" h="418009" w="550437">
                  <a:moveTo>
                    <a:pt x="0" y="418009"/>
                  </a:moveTo>
                  <a:lnTo>
                    <a:pt x="550390" y="418009"/>
                  </a:lnTo>
                  <a:lnTo>
                    <a:pt x="550390" y="304981"/>
                  </a:lnTo>
                  <a:lnTo>
                    <a:pt x="187670" y="304981"/>
                  </a:lnTo>
                  <a:lnTo>
                    <a:pt x="187670" y="252938"/>
                  </a:lnTo>
                  <a:lnTo>
                    <a:pt x="496567" y="252938"/>
                  </a:lnTo>
                  <a:lnTo>
                    <a:pt x="496567" y="164516"/>
                  </a:lnTo>
                  <a:lnTo>
                    <a:pt x="187670" y="164516"/>
                  </a:lnTo>
                  <a:lnTo>
                    <a:pt x="187670" y="112068"/>
                  </a:lnTo>
                  <a:lnTo>
                    <a:pt x="550437" y="112068"/>
                  </a:lnTo>
                  <a:lnTo>
                    <a:pt x="550437" y="0"/>
                  </a:lnTo>
                  <a:lnTo>
                    <a:pt x="0" y="0"/>
                  </a:lnTo>
                  <a:lnTo>
                    <a:pt x="0" y="4180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ол. заголовок">
  <p:cSld name="Бол. заголовок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/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3" name="Google Shape;83;p7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7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ол. заголовок + 2 текста">
  <p:cSld name="Бол. заголовок + 2 текста"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/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7" name="Google Shape;87;p8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8"/>
          <p:cNvSpPr txBox="1"/>
          <p:nvPr>
            <p:ph idx="1" type="body"/>
          </p:nvPr>
        </p:nvSpPr>
        <p:spPr>
          <a:xfrm>
            <a:off x="334963" y="1042988"/>
            <a:ext cx="5240338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8"/>
          <p:cNvSpPr txBox="1"/>
          <p:nvPr>
            <p:ph idx="2" type="body"/>
          </p:nvPr>
        </p:nvSpPr>
        <p:spPr>
          <a:xfrm>
            <a:off x="6273647" y="1042988"/>
            <a:ext cx="5240338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ол. заголовок + 3 текста">
  <p:cSld name="Бол. заголовок + 3 текста"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 txBox="1"/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3" name="Google Shape;93;p9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9"/>
          <p:cNvSpPr txBox="1"/>
          <p:nvPr>
            <p:ph idx="1" type="body"/>
          </p:nvPr>
        </p:nvSpPr>
        <p:spPr>
          <a:xfrm>
            <a:off x="334963" y="1042988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9"/>
          <p:cNvSpPr txBox="1"/>
          <p:nvPr>
            <p:ph idx="2" type="body"/>
          </p:nvPr>
        </p:nvSpPr>
        <p:spPr>
          <a:xfrm>
            <a:off x="4356100" y="1042988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9"/>
          <p:cNvSpPr txBox="1"/>
          <p:nvPr>
            <p:ph idx="3" type="body"/>
          </p:nvPr>
        </p:nvSpPr>
        <p:spPr>
          <a:xfrm>
            <a:off x="8377237" y="1042988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9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ол. заголовок + 4 текста">
  <p:cSld name="Бол. заголовок + 4 текста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0"/>
          <p:cNvSpPr txBox="1"/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0" name="Google Shape;100;p10"/>
          <p:cNvSpPr txBox="1"/>
          <p:nvPr>
            <p:ph idx="11" type="ftr"/>
          </p:nvPr>
        </p:nvSpPr>
        <p:spPr>
          <a:xfrm>
            <a:off x="336154" y="5900683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0"/>
          <p:cNvSpPr txBox="1"/>
          <p:nvPr>
            <p:ph idx="1" type="body"/>
          </p:nvPr>
        </p:nvSpPr>
        <p:spPr>
          <a:xfrm>
            <a:off x="334963" y="1042988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0"/>
          <p:cNvSpPr txBox="1"/>
          <p:nvPr>
            <p:ph idx="2" type="body"/>
          </p:nvPr>
        </p:nvSpPr>
        <p:spPr>
          <a:xfrm>
            <a:off x="3314139" y="1042988"/>
            <a:ext cx="2604062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3" type="body"/>
          </p:nvPr>
        </p:nvSpPr>
        <p:spPr>
          <a:xfrm>
            <a:off x="6273647" y="1042988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10"/>
          <p:cNvSpPr txBox="1"/>
          <p:nvPr>
            <p:ph idx="4" type="body"/>
          </p:nvPr>
        </p:nvSpPr>
        <p:spPr>
          <a:xfrm>
            <a:off x="9242989" y="1042988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0519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0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10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theme" Target="../theme/theme3.xml"/><Relationship Id="rId25" Type="http://schemas.openxmlformats.org/officeDocument/2006/relationships/slideLayout" Target="../slideLayouts/slideLayout24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1.png"/><Relationship Id="rId9" Type="http://schemas.openxmlformats.org/officeDocument/2006/relationships/slideLayout" Target="../slideLayouts/slideLayout27.xml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9955213" y="334963"/>
            <a:ext cx="1900237" cy="112130"/>
            <a:chOff x="734088" y="3110549"/>
            <a:chExt cx="10732736" cy="642560"/>
          </a:xfrm>
        </p:grpSpPr>
        <p:sp>
          <p:nvSpPr>
            <p:cNvPr id="11" name="Google Shape;11;p1"/>
            <p:cNvSpPr/>
            <p:nvPr/>
          </p:nvSpPr>
          <p:spPr>
            <a:xfrm>
              <a:off x="734088" y="3116323"/>
              <a:ext cx="3363495" cy="631276"/>
            </a:xfrm>
            <a:custGeom>
              <a:rect b="b" l="l" r="r" t="t"/>
              <a:pathLst>
                <a:path extrusionOk="0" h="631276" w="3363495">
                  <a:moveTo>
                    <a:pt x="1145927" y="1623"/>
                  </a:moveTo>
                  <a:cubicBezTo>
                    <a:pt x="971917" y="1623"/>
                    <a:pt x="830854" y="142576"/>
                    <a:pt x="830854" y="316450"/>
                  </a:cubicBezTo>
                  <a:cubicBezTo>
                    <a:pt x="830854" y="490324"/>
                    <a:pt x="971917" y="631277"/>
                    <a:pt x="1145927" y="631277"/>
                  </a:cubicBezTo>
                  <a:cubicBezTo>
                    <a:pt x="1319937" y="631277"/>
                    <a:pt x="1461001" y="490324"/>
                    <a:pt x="1461001" y="316450"/>
                  </a:cubicBezTo>
                  <a:cubicBezTo>
                    <a:pt x="1461042" y="142617"/>
                    <a:pt x="1320047" y="1665"/>
                    <a:pt x="1146078" y="1623"/>
                  </a:cubicBezTo>
                  <a:cubicBezTo>
                    <a:pt x="1146028" y="1623"/>
                    <a:pt x="1145978" y="1623"/>
                    <a:pt x="1145927" y="1623"/>
                  </a:cubicBezTo>
                  <a:close/>
                  <a:moveTo>
                    <a:pt x="3043543" y="38"/>
                  </a:moveTo>
                  <a:lnTo>
                    <a:pt x="2109050" y="38"/>
                  </a:lnTo>
                  <a:cubicBezTo>
                    <a:pt x="1935061" y="2730"/>
                    <a:pt x="1796199" y="145848"/>
                    <a:pt x="1798893" y="319702"/>
                  </a:cubicBezTo>
                  <a:cubicBezTo>
                    <a:pt x="1801528" y="489760"/>
                    <a:pt x="1938859" y="626983"/>
                    <a:pt x="2109050" y="629616"/>
                  </a:cubicBezTo>
                  <a:lnTo>
                    <a:pt x="3043543" y="629616"/>
                  </a:lnTo>
                  <a:cubicBezTo>
                    <a:pt x="3217533" y="632308"/>
                    <a:pt x="3360763" y="493555"/>
                    <a:pt x="3363457" y="319702"/>
                  </a:cubicBezTo>
                  <a:cubicBezTo>
                    <a:pt x="3366152" y="145848"/>
                    <a:pt x="3227290" y="2730"/>
                    <a:pt x="3053300" y="38"/>
                  </a:cubicBezTo>
                  <a:cubicBezTo>
                    <a:pt x="3050048" y="-13"/>
                    <a:pt x="3046795" y="-13"/>
                    <a:pt x="3043543" y="38"/>
                  </a:cubicBezTo>
                  <a:close/>
                  <a:moveTo>
                    <a:pt x="315149" y="1623"/>
                  </a:moveTo>
                  <a:cubicBezTo>
                    <a:pt x="141139" y="1581"/>
                    <a:pt x="42" y="142500"/>
                    <a:pt x="0" y="316374"/>
                  </a:cubicBezTo>
                  <a:cubicBezTo>
                    <a:pt x="-42" y="490248"/>
                    <a:pt x="140988" y="631235"/>
                    <a:pt x="314998" y="631277"/>
                  </a:cubicBezTo>
                  <a:cubicBezTo>
                    <a:pt x="489008" y="631318"/>
                    <a:pt x="630105" y="490399"/>
                    <a:pt x="630147" y="316525"/>
                  </a:cubicBezTo>
                  <a:cubicBezTo>
                    <a:pt x="630147" y="316500"/>
                    <a:pt x="630147" y="316475"/>
                    <a:pt x="630147" y="316450"/>
                  </a:cubicBezTo>
                  <a:cubicBezTo>
                    <a:pt x="630188" y="142617"/>
                    <a:pt x="489193" y="1665"/>
                    <a:pt x="315224" y="1623"/>
                  </a:cubicBezTo>
                  <a:cubicBezTo>
                    <a:pt x="315199" y="1623"/>
                    <a:pt x="315174" y="1623"/>
                    <a:pt x="315149" y="1623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4423112" y="3119682"/>
              <a:ext cx="938723" cy="624219"/>
            </a:xfrm>
            <a:custGeom>
              <a:rect b="b" l="l" r="r" t="t"/>
              <a:pathLst>
                <a:path extrusionOk="0" h="624219" w="938723">
                  <a:moveTo>
                    <a:pt x="672373" y="624219"/>
                  </a:moveTo>
                  <a:lnTo>
                    <a:pt x="938724" y="624219"/>
                  </a:lnTo>
                  <a:lnTo>
                    <a:pt x="938724" y="0"/>
                  </a:lnTo>
                  <a:lnTo>
                    <a:pt x="672373" y="0"/>
                  </a:lnTo>
                  <a:lnTo>
                    <a:pt x="266351" y="352491"/>
                  </a:lnTo>
                  <a:lnTo>
                    <a:pt x="26635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66351" y="624219"/>
                  </a:lnTo>
                  <a:lnTo>
                    <a:pt x="672373" y="271803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5457468" y="3119682"/>
              <a:ext cx="931396" cy="624219"/>
            </a:xfrm>
            <a:custGeom>
              <a:rect b="b" l="l" r="r" t="t"/>
              <a:pathLst>
                <a:path extrusionOk="0" h="624219" w="931396">
                  <a:moveTo>
                    <a:pt x="931397" y="624219"/>
                  </a:moveTo>
                  <a:lnTo>
                    <a:pt x="931397" y="0"/>
                  </a:lnTo>
                  <a:lnTo>
                    <a:pt x="655830" y="0"/>
                  </a:lnTo>
                  <a:lnTo>
                    <a:pt x="655830" y="207419"/>
                  </a:lnTo>
                  <a:lnTo>
                    <a:pt x="275491" y="207419"/>
                  </a:lnTo>
                  <a:lnTo>
                    <a:pt x="27549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491" y="624219"/>
                  </a:lnTo>
                  <a:lnTo>
                    <a:pt x="275491" y="405705"/>
                  </a:lnTo>
                  <a:lnTo>
                    <a:pt x="655830" y="405705"/>
                  </a:lnTo>
                  <a:lnTo>
                    <a:pt x="655830" y="624219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6484497" y="3119682"/>
              <a:ext cx="931547" cy="624219"/>
            </a:xfrm>
            <a:custGeom>
              <a:rect b="b" l="l" r="r" t="t"/>
              <a:pathLst>
                <a:path extrusionOk="0" h="624219" w="931547">
                  <a:moveTo>
                    <a:pt x="931547" y="624219"/>
                  </a:moveTo>
                  <a:lnTo>
                    <a:pt x="931547" y="0"/>
                  </a:lnTo>
                  <a:lnTo>
                    <a:pt x="655906" y="0"/>
                  </a:lnTo>
                  <a:lnTo>
                    <a:pt x="655906" y="207419"/>
                  </a:lnTo>
                  <a:lnTo>
                    <a:pt x="275566" y="207419"/>
                  </a:lnTo>
                  <a:lnTo>
                    <a:pt x="275566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566" y="624219"/>
                  </a:lnTo>
                  <a:lnTo>
                    <a:pt x="275566" y="405705"/>
                  </a:lnTo>
                  <a:lnTo>
                    <a:pt x="655906" y="405705"/>
                  </a:lnTo>
                  <a:lnTo>
                    <a:pt x="655906" y="624219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7502461" y="3110549"/>
              <a:ext cx="1006783" cy="642560"/>
            </a:xfrm>
            <a:custGeom>
              <a:rect b="b" l="l" r="r" t="t"/>
              <a:pathLst>
                <a:path extrusionOk="0" h="642560" w="1006783">
                  <a:moveTo>
                    <a:pt x="0" y="328640"/>
                  </a:moveTo>
                  <a:cubicBezTo>
                    <a:pt x="0" y="552513"/>
                    <a:pt x="165355" y="642561"/>
                    <a:pt x="488662" y="642561"/>
                  </a:cubicBezTo>
                  <a:lnTo>
                    <a:pt x="518047" y="642561"/>
                  </a:lnTo>
                  <a:cubicBezTo>
                    <a:pt x="841353" y="642561"/>
                    <a:pt x="1006784" y="552513"/>
                    <a:pt x="1006784" y="328640"/>
                  </a:cubicBezTo>
                  <a:lnTo>
                    <a:pt x="1006784" y="313921"/>
                  </a:lnTo>
                  <a:cubicBezTo>
                    <a:pt x="1006784" y="90048"/>
                    <a:pt x="841505" y="0"/>
                    <a:pt x="518047" y="0"/>
                  </a:cubicBezTo>
                  <a:lnTo>
                    <a:pt x="488662" y="0"/>
                  </a:lnTo>
                  <a:cubicBezTo>
                    <a:pt x="165355" y="0"/>
                    <a:pt x="0" y="90048"/>
                    <a:pt x="0" y="313921"/>
                  </a:cubicBezTo>
                  <a:close/>
                  <a:moveTo>
                    <a:pt x="284782" y="324941"/>
                  </a:moveTo>
                  <a:lnTo>
                    <a:pt x="284782" y="317393"/>
                  </a:lnTo>
                  <a:cubicBezTo>
                    <a:pt x="284782" y="221081"/>
                    <a:pt x="357375" y="183416"/>
                    <a:pt x="485943" y="183416"/>
                  </a:cubicBezTo>
                  <a:lnTo>
                    <a:pt x="520842" y="183416"/>
                  </a:lnTo>
                  <a:cubicBezTo>
                    <a:pt x="649258" y="183416"/>
                    <a:pt x="722078" y="221156"/>
                    <a:pt x="722078" y="317393"/>
                  </a:cubicBezTo>
                  <a:lnTo>
                    <a:pt x="722078" y="324941"/>
                  </a:lnTo>
                  <a:cubicBezTo>
                    <a:pt x="722078" y="421329"/>
                    <a:pt x="649485" y="458994"/>
                    <a:pt x="520842" y="458994"/>
                  </a:cubicBezTo>
                  <a:lnTo>
                    <a:pt x="485943" y="458994"/>
                  </a:lnTo>
                  <a:cubicBezTo>
                    <a:pt x="357375" y="458994"/>
                    <a:pt x="284782" y="421329"/>
                    <a:pt x="284782" y="32494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8563558" y="3119682"/>
              <a:ext cx="929885" cy="624219"/>
            </a:xfrm>
            <a:custGeom>
              <a:rect b="b" l="l" r="r" t="t"/>
              <a:pathLst>
                <a:path extrusionOk="0" h="624219" w="929885">
                  <a:moveTo>
                    <a:pt x="0" y="0"/>
                  </a:moveTo>
                  <a:lnTo>
                    <a:pt x="0" y="201984"/>
                  </a:lnTo>
                  <a:lnTo>
                    <a:pt x="327386" y="201984"/>
                  </a:lnTo>
                  <a:lnTo>
                    <a:pt x="327386" y="624219"/>
                  </a:lnTo>
                  <a:lnTo>
                    <a:pt x="602877" y="624219"/>
                  </a:lnTo>
                  <a:lnTo>
                    <a:pt x="602877" y="201984"/>
                  </a:lnTo>
                  <a:lnTo>
                    <a:pt x="929885" y="201984"/>
                  </a:lnTo>
                  <a:lnTo>
                    <a:pt x="929885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10437454" y="3119682"/>
              <a:ext cx="1029370" cy="624219"/>
            </a:xfrm>
            <a:custGeom>
              <a:rect b="b" l="l" r="r" t="t"/>
              <a:pathLst>
                <a:path extrusionOk="0" h="624219" w="1029370">
                  <a:moveTo>
                    <a:pt x="673883" y="624219"/>
                  </a:moveTo>
                  <a:lnTo>
                    <a:pt x="1029371" y="624219"/>
                  </a:lnTo>
                  <a:lnTo>
                    <a:pt x="712107" y="306675"/>
                  </a:lnTo>
                  <a:lnTo>
                    <a:pt x="1019777" y="151"/>
                  </a:lnTo>
                  <a:lnTo>
                    <a:pt x="681891" y="151"/>
                  </a:lnTo>
                  <a:lnTo>
                    <a:pt x="523259" y="176321"/>
                  </a:lnTo>
                  <a:lnTo>
                    <a:pt x="364627" y="0"/>
                  </a:lnTo>
                  <a:lnTo>
                    <a:pt x="9140" y="0"/>
                  </a:lnTo>
                  <a:lnTo>
                    <a:pt x="315073" y="319507"/>
                  </a:lnTo>
                  <a:lnTo>
                    <a:pt x="0" y="624219"/>
                  </a:lnTo>
                  <a:lnTo>
                    <a:pt x="337962" y="624219"/>
                  </a:lnTo>
                  <a:lnTo>
                    <a:pt x="506036" y="446238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9574572" y="3120588"/>
              <a:ext cx="810458" cy="624445"/>
            </a:xfrm>
            <a:custGeom>
              <a:rect b="b" l="l" r="r" t="t"/>
              <a:pathLst>
                <a:path extrusionOk="0" h="624445" w="810458">
                  <a:moveTo>
                    <a:pt x="0" y="624446"/>
                  </a:moveTo>
                  <a:lnTo>
                    <a:pt x="810383" y="624446"/>
                  </a:lnTo>
                  <a:lnTo>
                    <a:pt x="810383" y="455597"/>
                  </a:lnTo>
                  <a:lnTo>
                    <a:pt x="276321" y="455597"/>
                  </a:lnTo>
                  <a:lnTo>
                    <a:pt x="276321" y="377853"/>
                  </a:lnTo>
                  <a:lnTo>
                    <a:pt x="731143" y="377853"/>
                  </a:lnTo>
                  <a:lnTo>
                    <a:pt x="731143" y="245763"/>
                  </a:lnTo>
                  <a:lnTo>
                    <a:pt x="276321" y="245763"/>
                  </a:lnTo>
                  <a:lnTo>
                    <a:pt x="276321" y="167415"/>
                  </a:lnTo>
                  <a:lnTo>
                    <a:pt x="810459" y="167415"/>
                  </a:lnTo>
                  <a:lnTo>
                    <a:pt x="8104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" name="Google Shape;19;p1"/>
          <p:cNvSpPr txBox="1"/>
          <p:nvPr>
            <p:ph idx="12" type="sldNum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sz="1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sz="1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sz="1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sz="1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sz="1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sz="1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sz="1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sz="1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sz="1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" name="Google Shape;20;p1"/>
          <p:cNvSpPr txBox="1"/>
          <p:nvPr>
            <p:ph idx="11" type="ftr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1" name="Google Shape;21;p1"/>
          <p:cNvPicPr preferRelativeResize="0"/>
          <p:nvPr/>
        </p:nvPicPr>
        <p:blipFill rotWithShape="1">
          <a:blip r:embed="rId1">
            <a:alphaModFix/>
          </a:blip>
          <a:srcRect b="19004" l="1305" r="96602" t="10996"/>
          <a:stretch/>
        </p:blipFill>
        <p:spPr>
          <a:xfrm>
            <a:off x="330200" y="6403250"/>
            <a:ext cx="122250" cy="17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1"/>
          <p:cNvPicPr preferRelativeResize="0"/>
          <p:nvPr/>
        </p:nvPicPr>
        <p:blipFill rotWithShape="1">
          <a:blip r:embed="rId1">
            <a:alphaModFix/>
          </a:blip>
          <a:srcRect b="18997" l="8118" r="3055" t="11003"/>
          <a:stretch/>
        </p:blipFill>
        <p:spPr>
          <a:xfrm>
            <a:off x="452450" y="6403250"/>
            <a:ext cx="5189530" cy="1778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>
          <p15:clr>
            <a:srgbClr val="FFD1B3"/>
          </p15:clr>
        </p15:guide>
        <p15:guide id="2" pos="7680">
          <p15:clr>
            <a:srgbClr val="FFD1B3"/>
          </p15:clr>
        </p15:guide>
        <p15:guide id="3" pos="208">
          <p15:clr>
            <a:srgbClr val="FFD1B3"/>
          </p15:clr>
        </p15:guide>
        <p15:guide id="4" pos="320">
          <p15:clr>
            <a:srgbClr val="FFD1B3"/>
          </p15:clr>
        </p15:guide>
        <p15:guide id="5" pos="432">
          <p15:clr>
            <a:srgbClr val="FFD1B3"/>
          </p15:clr>
        </p15:guide>
        <p15:guide id="6" pos="544">
          <p15:clr>
            <a:srgbClr val="FFD1B3"/>
          </p15:clr>
        </p15:guide>
        <p15:guide id="7" pos="648">
          <p15:clr>
            <a:srgbClr val="FFD1B3"/>
          </p15:clr>
        </p15:guide>
        <p15:guide id="8" pos="760">
          <p15:clr>
            <a:srgbClr val="FFD1B3"/>
          </p15:clr>
        </p15:guide>
        <p15:guide id="9" pos="872">
          <p15:clr>
            <a:srgbClr val="FFD1B3"/>
          </p15:clr>
        </p15:guide>
        <p15:guide id="10" pos="984">
          <p15:clr>
            <a:srgbClr val="FFD1B3"/>
          </p15:clr>
        </p15:guide>
        <p15:guide id="11" pos="1088">
          <p15:clr>
            <a:srgbClr val="FFD1B3"/>
          </p15:clr>
        </p15:guide>
        <p15:guide id="12" pos="1199">
          <p15:clr>
            <a:srgbClr val="FFD1B3"/>
          </p15:clr>
        </p15:guide>
        <p15:guide id="13" pos="1312">
          <p15:clr>
            <a:srgbClr val="FFD1B3"/>
          </p15:clr>
        </p15:guide>
        <p15:guide id="14" pos="1424">
          <p15:clr>
            <a:srgbClr val="FFD1B3"/>
          </p15:clr>
        </p15:guide>
        <p15:guide id="15" pos="1528">
          <p15:clr>
            <a:srgbClr val="FFD1B3"/>
          </p15:clr>
        </p15:guide>
        <p15:guide id="16" pos="1640">
          <p15:clr>
            <a:srgbClr val="FFD1B3"/>
          </p15:clr>
        </p15:guide>
        <p15:guide id="17" pos="1752">
          <p15:clr>
            <a:srgbClr val="FFD1B3"/>
          </p15:clr>
        </p15:guide>
        <p15:guide id="18" pos="1864">
          <p15:clr>
            <a:srgbClr val="FFD1B3"/>
          </p15:clr>
        </p15:guide>
        <p15:guide id="19" pos="2080">
          <p15:clr>
            <a:srgbClr val="FFD1B3"/>
          </p15:clr>
        </p15:guide>
        <p15:guide id="20" pos="2192">
          <p15:clr>
            <a:srgbClr val="FFD1B3"/>
          </p15:clr>
        </p15:guide>
        <p15:guide id="21" pos="2304">
          <p15:clr>
            <a:srgbClr val="FFD1B3"/>
          </p15:clr>
        </p15:guide>
        <p15:guide id="22" pos="2408">
          <p15:clr>
            <a:srgbClr val="FFD1B3"/>
          </p15:clr>
        </p15:guide>
        <p15:guide id="23" pos="2520">
          <p15:clr>
            <a:srgbClr val="FFD1B3"/>
          </p15:clr>
        </p15:guide>
        <p15:guide id="24" pos="2632">
          <p15:clr>
            <a:srgbClr val="FFD1B3"/>
          </p15:clr>
        </p15:guide>
        <p15:guide id="25" pos="2744">
          <p15:clr>
            <a:srgbClr val="FFD1B3"/>
          </p15:clr>
        </p15:guide>
        <p15:guide id="26" pos="2848">
          <p15:clr>
            <a:srgbClr val="FFD1B3"/>
          </p15:clr>
        </p15:guide>
        <p15:guide id="27" pos="2960">
          <p15:clr>
            <a:srgbClr val="FFD1B3"/>
          </p15:clr>
        </p15:guide>
        <p15:guide id="28" pos="3072">
          <p15:clr>
            <a:srgbClr val="FFD1B3"/>
          </p15:clr>
        </p15:guide>
        <p15:guide id="29" pos="3184">
          <p15:clr>
            <a:srgbClr val="FFD1B3"/>
          </p15:clr>
        </p15:guide>
        <p15:guide id="30" pos="3288">
          <p15:clr>
            <a:srgbClr val="FFD1B3"/>
          </p15:clr>
        </p15:guide>
        <p15:guide id="31" pos="3400">
          <p15:clr>
            <a:srgbClr val="FFD1B3"/>
          </p15:clr>
        </p15:guide>
        <p15:guide id="32" pos="3512">
          <p15:clr>
            <a:srgbClr val="FFD1B3"/>
          </p15:clr>
        </p15:guide>
        <p15:guide id="33" pos="3624">
          <p15:clr>
            <a:srgbClr val="FFD1B3"/>
          </p15:clr>
        </p15:guide>
        <p15:guide id="34" pos="3728">
          <p15:clr>
            <a:srgbClr val="FFD1B3"/>
          </p15:clr>
        </p15:guide>
        <p15:guide id="35" pos="3952">
          <p15:clr>
            <a:srgbClr val="FFD1B3"/>
          </p15:clr>
        </p15:guide>
        <p15:guide id="36" pos="4056">
          <p15:clr>
            <a:srgbClr val="FFD1B3"/>
          </p15:clr>
        </p15:guide>
        <p15:guide id="37" pos="4168">
          <p15:clr>
            <a:srgbClr val="FFD1B3"/>
          </p15:clr>
        </p15:guide>
        <p15:guide id="38" pos="4280">
          <p15:clr>
            <a:srgbClr val="FFD1B3"/>
          </p15:clr>
        </p15:guide>
        <p15:guide id="39" pos="4392">
          <p15:clr>
            <a:srgbClr val="FFD1B3"/>
          </p15:clr>
        </p15:guide>
        <p15:guide id="40" pos="4496">
          <p15:clr>
            <a:srgbClr val="FFD1B3"/>
          </p15:clr>
        </p15:guide>
        <p15:guide id="41" pos="4608">
          <p15:clr>
            <a:srgbClr val="FFD1B3"/>
          </p15:clr>
        </p15:guide>
        <p15:guide id="42" pos="4720">
          <p15:clr>
            <a:srgbClr val="FFD1B3"/>
          </p15:clr>
        </p15:guide>
        <p15:guide id="43" pos="4832">
          <p15:clr>
            <a:srgbClr val="FFD1B3"/>
          </p15:clr>
        </p15:guide>
        <p15:guide id="44" pos="4936">
          <p15:clr>
            <a:srgbClr val="FFD1B3"/>
          </p15:clr>
        </p15:guide>
        <p15:guide id="45" pos="5048">
          <p15:clr>
            <a:srgbClr val="FFD1B3"/>
          </p15:clr>
        </p15:guide>
        <p15:guide id="46" pos="5160">
          <p15:clr>
            <a:srgbClr val="FFD1B3"/>
          </p15:clr>
        </p15:guide>
        <p15:guide id="47" pos="5272">
          <p15:clr>
            <a:srgbClr val="FFD1B3"/>
          </p15:clr>
        </p15:guide>
        <p15:guide id="48" pos="5376">
          <p15:clr>
            <a:srgbClr val="FFD1B3"/>
          </p15:clr>
        </p15:guide>
        <p15:guide id="49" pos="5490">
          <p15:clr>
            <a:srgbClr val="FFD1B3"/>
          </p15:clr>
        </p15:guide>
        <p15:guide id="50" pos="5600">
          <p15:clr>
            <a:srgbClr val="FFD1B3"/>
          </p15:clr>
        </p15:guide>
        <p15:guide id="51" pos="5816">
          <p15:clr>
            <a:srgbClr val="FFD1B3"/>
          </p15:clr>
        </p15:guide>
        <p15:guide id="52" pos="5928">
          <p15:clr>
            <a:srgbClr val="FFD1B3"/>
          </p15:clr>
        </p15:guide>
        <p15:guide id="53" pos="6040">
          <p15:clr>
            <a:srgbClr val="FFD1B3"/>
          </p15:clr>
        </p15:guide>
        <p15:guide id="54" pos="6152">
          <p15:clr>
            <a:srgbClr val="FFD1B3"/>
          </p15:clr>
        </p15:guide>
        <p15:guide id="55" pos="6256">
          <p15:clr>
            <a:srgbClr val="FFD1B3"/>
          </p15:clr>
        </p15:guide>
        <p15:guide id="56" pos="6368">
          <p15:clr>
            <a:srgbClr val="FFD1B3"/>
          </p15:clr>
        </p15:guide>
        <p15:guide id="57" pos="6480">
          <p15:clr>
            <a:srgbClr val="FFD1B3"/>
          </p15:clr>
        </p15:guide>
        <p15:guide id="58" pos="6592">
          <p15:clr>
            <a:srgbClr val="FFD1B3"/>
          </p15:clr>
        </p15:guide>
        <p15:guide id="59" pos="6696">
          <p15:clr>
            <a:srgbClr val="FFD1B3"/>
          </p15:clr>
        </p15:guide>
        <p15:guide id="60" pos="6808">
          <p15:clr>
            <a:srgbClr val="FFD1B3"/>
          </p15:clr>
        </p15:guide>
        <p15:guide id="61" pos="6920">
          <p15:clr>
            <a:srgbClr val="FFD1B3"/>
          </p15:clr>
        </p15:guide>
        <p15:guide id="62" pos="7032">
          <p15:clr>
            <a:srgbClr val="FFD1B3"/>
          </p15:clr>
        </p15:guide>
        <p15:guide id="63" pos="7136">
          <p15:clr>
            <a:srgbClr val="FFD1B3"/>
          </p15:clr>
        </p15:guide>
        <p15:guide id="64" pos="7248">
          <p15:clr>
            <a:srgbClr val="FFD1B3"/>
          </p15:clr>
        </p15:guide>
        <p15:guide id="65" pos="7360">
          <p15:clr>
            <a:srgbClr val="FFD1B3"/>
          </p15:clr>
        </p15:guide>
        <p15:guide id="66" pos="7472">
          <p15:clr>
            <a:srgbClr val="FFD1B3"/>
          </p15:clr>
        </p15:guide>
        <p15:guide id="67" orient="horz">
          <p15:clr>
            <a:srgbClr val="FFD1B3"/>
          </p15:clr>
        </p15:guide>
        <p15:guide id="68" orient="horz" pos="4320">
          <p15:clr>
            <a:srgbClr val="FFD1B3"/>
          </p15:clr>
        </p15:guide>
        <p15:guide id="69" orient="horz" pos="208">
          <p15:clr>
            <a:srgbClr val="FFD1B3"/>
          </p15:clr>
        </p15:guide>
        <p15:guide id="70" orient="horz" pos="320">
          <p15:clr>
            <a:srgbClr val="FFD1B3"/>
          </p15:clr>
        </p15:guide>
        <p15:guide id="71" orient="horz" pos="432">
          <p15:clr>
            <a:srgbClr val="FFD1B3"/>
          </p15:clr>
        </p15:guide>
        <p15:guide id="72" orient="horz" pos="544">
          <p15:clr>
            <a:srgbClr val="FFD1B3"/>
          </p15:clr>
        </p15:guide>
        <p15:guide id="73" orient="horz" pos="656">
          <p15:clr>
            <a:srgbClr val="FFD1B3"/>
          </p15:clr>
        </p15:guide>
        <p15:guide id="74" orient="horz" pos="768">
          <p15:clr>
            <a:srgbClr val="FFD1B3"/>
          </p15:clr>
        </p15:guide>
        <p15:guide id="75" orient="horz" pos="880">
          <p15:clr>
            <a:srgbClr val="FFD1B3"/>
          </p15:clr>
        </p15:guide>
        <p15:guide id="76" orient="horz" pos="992">
          <p15:clr>
            <a:srgbClr val="FFD1B3"/>
          </p15:clr>
        </p15:guide>
        <p15:guide id="77" orient="horz" pos="1104">
          <p15:clr>
            <a:srgbClr val="FFD1B3"/>
          </p15:clr>
        </p15:guide>
        <p15:guide id="78" orient="horz" pos="1216">
          <p15:clr>
            <a:srgbClr val="FFD1B3"/>
          </p15:clr>
        </p15:guide>
        <p15:guide id="79" orient="horz" pos="1328">
          <p15:clr>
            <a:srgbClr val="FFD1B3"/>
          </p15:clr>
        </p15:guide>
        <p15:guide id="80" orient="horz" pos="1440">
          <p15:clr>
            <a:srgbClr val="FFD1B3"/>
          </p15:clr>
        </p15:guide>
        <p15:guide id="81" orient="horz" pos="1544">
          <p15:clr>
            <a:srgbClr val="FFD1B3"/>
          </p15:clr>
        </p15:guide>
        <p15:guide id="82" orient="horz" pos="1656">
          <p15:clr>
            <a:srgbClr val="FFD1B3"/>
          </p15:clr>
        </p15:guide>
        <p15:guide id="83" orient="horz" pos="1768">
          <p15:clr>
            <a:srgbClr val="FFD1B3"/>
          </p15:clr>
        </p15:guide>
        <p15:guide id="84" orient="horz" pos="1880">
          <p15:clr>
            <a:srgbClr val="FFD1B3"/>
          </p15:clr>
        </p15:guide>
        <p15:guide id="85" orient="horz" pos="1992">
          <p15:clr>
            <a:srgbClr val="FFD1B3"/>
          </p15:clr>
        </p15:guide>
        <p15:guide id="86" orient="horz" pos="2104">
          <p15:clr>
            <a:srgbClr val="FFD1B3"/>
          </p15:clr>
        </p15:guide>
        <p15:guide id="87" orient="horz" pos="2216">
          <p15:clr>
            <a:srgbClr val="FFD1B3"/>
          </p15:clr>
        </p15:guide>
        <p15:guide id="88" orient="horz" pos="2328">
          <p15:clr>
            <a:srgbClr val="FFD1B3"/>
          </p15:clr>
        </p15:guide>
        <p15:guide id="89" orient="horz" pos="2440">
          <p15:clr>
            <a:srgbClr val="FFD1B3"/>
          </p15:clr>
        </p15:guide>
        <p15:guide id="90" orient="horz" pos="2552">
          <p15:clr>
            <a:srgbClr val="FFD1B3"/>
          </p15:clr>
        </p15:guide>
        <p15:guide id="91" orient="horz" pos="2664">
          <p15:clr>
            <a:srgbClr val="FFD1B3"/>
          </p15:clr>
        </p15:guide>
        <p15:guide id="92" orient="horz" pos="2776">
          <p15:clr>
            <a:srgbClr val="FFD1B3"/>
          </p15:clr>
        </p15:guide>
        <p15:guide id="93" orient="horz" pos="2880">
          <p15:clr>
            <a:srgbClr val="FFD1B3"/>
          </p15:clr>
        </p15:guide>
        <p15:guide id="94" orient="horz" pos="2992">
          <p15:clr>
            <a:srgbClr val="FFD1B3"/>
          </p15:clr>
        </p15:guide>
        <p15:guide id="95" orient="horz" pos="3104">
          <p15:clr>
            <a:srgbClr val="FFD1B3"/>
          </p15:clr>
        </p15:guide>
        <p15:guide id="96" orient="horz" pos="3216">
          <p15:clr>
            <a:srgbClr val="FFD1B3"/>
          </p15:clr>
        </p15:guide>
        <p15:guide id="97" orient="horz" pos="3328">
          <p15:clr>
            <a:srgbClr val="FFD1B3"/>
          </p15:clr>
        </p15:guide>
        <p15:guide id="98" orient="horz" pos="3440">
          <p15:clr>
            <a:srgbClr val="FFD1B3"/>
          </p15:clr>
        </p15:guide>
        <p15:guide id="99" orient="horz" pos="3552">
          <p15:clr>
            <a:srgbClr val="FFD1B3"/>
          </p15:clr>
        </p15:guide>
        <p15:guide id="100" orient="horz" pos="3664">
          <p15:clr>
            <a:srgbClr val="FFD1B3"/>
          </p15:clr>
        </p15:guide>
        <p15:guide id="101" orient="horz" pos="3776">
          <p15:clr>
            <a:srgbClr val="FFD1B3"/>
          </p15:clr>
        </p15:guide>
        <p15:guide id="102" orient="horz" pos="4112">
          <p15:clr>
            <a:srgbClr val="FFD1B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type="title"/>
          </p:nvPr>
        </p:nvSpPr>
        <p:spPr>
          <a:xfrm>
            <a:off x="1725849" y="502442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 sz="25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b="0" i="0" sz="5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pic>
        <p:nvPicPr>
          <p:cNvPr id="230" name="Google Shape;230;p2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864465" y="417478"/>
            <a:ext cx="1073150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6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32" name="Google Shape;232;p26"/>
          <p:cNvSpPr/>
          <p:nvPr/>
        </p:nvSpPr>
        <p:spPr>
          <a:xfrm>
            <a:off x="5889" y="0"/>
            <a:ext cx="1617300" cy="16173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6"/>
          <p:cNvSpPr/>
          <p:nvPr/>
        </p:nvSpPr>
        <p:spPr>
          <a:xfrm>
            <a:off x="11382375" y="6061663"/>
            <a:ext cx="800100" cy="800100"/>
          </a:xfrm>
          <a:prstGeom prst="roundRect">
            <a:avLst>
              <a:gd fmla="val 3204" name="adj"/>
            </a:avLst>
          </a:prstGeom>
          <a:blipFill rotWithShape="1">
            <a:blip r:embed="rId3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6"/>
          <p:cNvSpPr/>
          <p:nvPr/>
        </p:nvSpPr>
        <p:spPr>
          <a:xfrm>
            <a:off x="9763006" y="4436887"/>
            <a:ext cx="2425800" cy="24258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6"/>
          <p:cNvSpPr/>
          <p:nvPr/>
        </p:nvSpPr>
        <p:spPr>
          <a:xfrm>
            <a:off x="9774475" y="6062237"/>
            <a:ext cx="800100" cy="800100"/>
          </a:xfrm>
          <a:prstGeom prst="roundRect">
            <a:avLst>
              <a:gd fmla="val 3204" name="adj"/>
            </a:avLst>
          </a:prstGeom>
          <a:blipFill rotWithShape="1">
            <a:blip r:embed="rId5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ru-RU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endParaRPr b="0" i="0" sz="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6"/>
          <p:cNvSpPr/>
          <p:nvPr/>
        </p:nvSpPr>
        <p:spPr>
          <a:xfrm>
            <a:off x="11382375" y="4449126"/>
            <a:ext cx="800100" cy="800100"/>
          </a:xfrm>
          <a:prstGeom prst="roundRect">
            <a:avLst>
              <a:gd fmla="val 3204" name="adj"/>
            </a:avLst>
          </a:prstGeom>
          <a:blipFill rotWithShape="1">
            <a:blip r:embed="rId6">
              <a:alphaModFix amt="63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ref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pgtune.leopard.in.ua/#/" TargetMode="External"/><Relationship Id="rId4" Type="http://schemas.openxmlformats.org/officeDocument/2006/relationships/hyperlink" Target="http://pgconfigurator.cybertec.at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ostgrespro.ru/docs/postgresql/14/view-pg-settings" TargetMode="External"/><Relationship Id="rId4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8"/>
          <p:cNvSpPr txBox="1"/>
          <p:nvPr>
            <p:ph idx="1" type="body"/>
          </p:nvPr>
        </p:nvSpPr>
        <p:spPr>
          <a:xfrm>
            <a:off x="1609726" y="2531625"/>
            <a:ext cx="6208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БЛОК 2. БАЗОВЫЙ ИНСТРУМЕНТАРИЙ</a:t>
            </a:r>
            <a:endParaRPr/>
          </a:p>
        </p:txBody>
      </p:sp>
      <p:sp>
        <p:nvSpPr>
          <p:cNvPr id="320" name="Google Shape;320;p38"/>
          <p:cNvSpPr txBox="1"/>
          <p:nvPr>
            <p:ph type="title"/>
          </p:nvPr>
        </p:nvSpPr>
        <p:spPr>
          <a:xfrm>
            <a:off x="1609725" y="3118900"/>
            <a:ext cx="8702100" cy="14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5400"/>
              <a:t>КОНФИГУРИРОВАНИЕ POSTGRESQL</a:t>
            </a:r>
            <a:endParaRPr sz="5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7"/>
          <p:cNvSpPr txBox="1"/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ОСНОВНЫЕ ПАРАМЕТРЫ</a:t>
            </a:r>
            <a:endParaRPr/>
          </a:p>
        </p:txBody>
      </p:sp>
      <p:sp>
        <p:nvSpPr>
          <p:cNvPr id="415" name="Google Shape;415;p47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16" name="Google Shape;416;p47"/>
          <p:cNvSpPr/>
          <p:nvPr/>
        </p:nvSpPr>
        <p:spPr>
          <a:xfrm>
            <a:off x="1725850" y="1602025"/>
            <a:ext cx="8380200" cy="2263500"/>
          </a:xfrm>
          <a:prstGeom prst="roundRect">
            <a:avLst>
              <a:gd fmla="val 7748" name="adj"/>
            </a:avLst>
          </a:prstGeom>
          <a:solidFill>
            <a:srgbClr val="E5E0F6"/>
          </a:solidFill>
          <a:ln>
            <a:noFill/>
          </a:ln>
        </p:spPr>
        <p:txBody>
          <a:bodyPr anchorCtr="0" anchor="t" bIns="144000" lIns="144000" spcFirstLastPara="1" rIns="144000" wrap="square" tIns="75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-RU" sz="1600"/>
              <a:t>Используется для сортировок, построения hash таблиц. Операции выполняются в памяти, что гораздо быстрее обращения к диску. В рамках одного запроса может быть использован множество раз. Если запрос содержит 5 операций сортировки, то </a:t>
            </a:r>
            <a:r>
              <a:rPr lang="ru-RU" sz="1600">
                <a:solidFill>
                  <a:schemeClr val="dk1"/>
                </a:solidFill>
              </a:rPr>
              <a:t>для выполнения потребуется </a:t>
            </a:r>
            <a:r>
              <a:rPr lang="ru-RU" sz="1600"/>
              <a:t>память, которая как минимум в 5 раз превысит этот параметр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7" name="Google Shape;417;p47"/>
          <p:cNvSpPr/>
          <p:nvPr/>
        </p:nvSpPr>
        <p:spPr>
          <a:xfrm>
            <a:off x="1908725" y="1843775"/>
            <a:ext cx="3284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0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</a:pPr>
            <a:r>
              <a:rPr lang="ru-RU" sz="1800">
                <a:solidFill>
                  <a:schemeClr val="accent6"/>
                </a:solidFill>
              </a:rPr>
              <a:t>work_mem</a:t>
            </a:r>
            <a:endParaRPr b="0" i="0" sz="1800" u="none" cap="none" strike="noStrike">
              <a:solidFill>
                <a:schemeClr val="accent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8" name="Google Shape;418;p47"/>
          <p:cNvSpPr/>
          <p:nvPr/>
        </p:nvSpPr>
        <p:spPr>
          <a:xfrm>
            <a:off x="1725850" y="4023800"/>
            <a:ext cx="8380200" cy="1749300"/>
          </a:xfrm>
          <a:prstGeom prst="roundRect">
            <a:avLst>
              <a:gd fmla="val 7748" name="adj"/>
            </a:avLst>
          </a:prstGeom>
          <a:solidFill>
            <a:srgbClr val="CBF2FF"/>
          </a:solidFill>
          <a:ln>
            <a:noFill/>
          </a:ln>
        </p:spPr>
        <p:txBody>
          <a:bodyPr anchorCtr="0" anchor="t" bIns="144000" lIns="144000" spcFirstLastPara="1" rIns="144000" wrap="square" tIns="75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-RU" sz="1600"/>
              <a:t>Определяет максимальное количество ОП для операций типа VACUUM, CREATE INDEX, CREATE FOREIGN KEY. Увеличение этого параметра позволит быстрее выполнять эти операции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9" name="Google Shape;419;p47"/>
          <p:cNvSpPr/>
          <p:nvPr/>
        </p:nvSpPr>
        <p:spPr>
          <a:xfrm>
            <a:off x="1908725" y="4265550"/>
            <a:ext cx="3284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0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</a:pPr>
            <a:r>
              <a:rPr lang="ru-RU" sz="1800">
                <a:solidFill>
                  <a:schemeClr val="accent2"/>
                </a:solidFill>
              </a:rPr>
              <a:t>maintenance_work_mem</a:t>
            </a:r>
            <a:endParaRPr b="0" i="0" sz="1800" u="none" cap="none" strike="noStrike">
              <a:solidFill>
                <a:schemeClr val="accen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8"/>
          <p:cNvSpPr txBox="1"/>
          <p:nvPr>
            <p:ph type="title"/>
          </p:nvPr>
        </p:nvSpPr>
        <p:spPr>
          <a:xfrm>
            <a:off x="1725849" y="502442"/>
            <a:ext cx="7644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ВАРИАНТЫ ОПТИМАЛЬНОЙ НАСТРОЙКИ POSTGRESQL</a:t>
            </a:r>
            <a:endParaRPr/>
          </a:p>
        </p:txBody>
      </p:sp>
      <p:sp>
        <p:nvSpPr>
          <p:cNvPr id="425" name="Google Shape;425;p48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26" name="Google Shape;426;p48"/>
          <p:cNvSpPr txBox="1"/>
          <p:nvPr>
            <p:ph idx="1" type="body"/>
          </p:nvPr>
        </p:nvSpPr>
        <p:spPr>
          <a:xfrm>
            <a:off x="1776100" y="2443950"/>
            <a:ext cx="75444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</a:rPr>
              <a:t>2 онлайн конфигуратора. Указывайте параметры вашего сервера и профиль нагрузки. Предлагаются оптимальные настройки: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 u="sng">
                <a:solidFill>
                  <a:schemeClr val="hlink"/>
                </a:solidFill>
                <a:hlinkClick r:id="rId3"/>
              </a:rPr>
              <a:t>https://pgtune.leopard.in.ua/#/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 u="sng">
                <a:solidFill>
                  <a:schemeClr val="hlink"/>
                </a:solidFill>
                <a:hlinkClick r:id="rId4"/>
              </a:rPr>
              <a:t>http://pgconfigurator.cybertec.at/</a:t>
            </a:r>
            <a:r>
              <a:rPr lang="ru-RU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1"/>
                </a:solidFill>
              </a:rPr>
              <a:t>Сконфигурированные настройки необходимо добавить в конец конфигурационного файла и перезапустить кластер Постгрес.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9"/>
          <p:cNvSpPr txBox="1"/>
          <p:nvPr>
            <p:ph type="title"/>
          </p:nvPr>
        </p:nvSpPr>
        <p:spPr>
          <a:xfrm>
            <a:off x="1725849" y="502442"/>
            <a:ext cx="7644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ВАРИАНТЫ ОПТИМАЛЬНОЙ НАСТРОЙКИ POSTGRESQL</a:t>
            </a:r>
            <a:endParaRPr/>
          </a:p>
        </p:txBody>
      </p:sp>
      <p:sp>
        <p:nvSpPr>
          <p:cNvPr id="432" name="Google Shape;432;p49"/>
          <p:cNvSpPr txBox="1"/>
          <p:nvPr/>
        </p:nvSpPr>
        <p:spPr>
          <a:xfrm>
            <a:off x="1725846" y="2494400"/>
            <a:ext cx="17157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1112" marR="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В</a:t>
            </a:r>
            <a:r>
              <a:rPr lang="ru-RU" sz="1600">
                <a:solidFill>
                  <a:schemeClr val="dk1"/>
                </a:solidFill>
              </a:rPr>
              <a:t>ыйти из psql </a:t>
            </a:r>
            <a:r>
              <a:rPr lang="ru-RU" sz="1600">
                <a:solidFill>
                  <a:schemeClr val="dk2"/>
                </a:solidFill>
              </a:rPr>
              <a:t>\q</a:t>
            </a:r>
            <a:endParaRPr/>
          </a:p>
        </p:txBody>
      </p:sp>
      <p:sp>
        <p:nvSpPr>
          <p:cNvPr id="433" name="Google Shape;433;p49"/>
          <p:cNvSpPr txBox="1"/>
          <p:nvPr/>
        </p:nvSpPr>
        <p:spPr>
          <a:xfrm>
            <a:off x="4794578" y="2494400"/>
            <a:ext cx="3267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</a:rPr>
              <a:t>О</a:t>
            </a:r>
            <a:r>
              <a:rPr lang="ru-RU" sz="1600">
                <a:solidFill>
                  <a:schemeClr val="dk1"/>
                </a:solidFill>
              </a:rPr>
              <a:t>ткрыть на редактирование файл с настройками используя редактор </a:t>
            </a:r>
            <a:r>
              <a:rPr lang="ru-RU" sz="1600">
                <a:solidFill>
                  <a:schemeClr val="dk2"/>
                </a:solidFill>
              </a:rPr>
              <a:t>nano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49"/>
          <p:cNvSpPr txBox="1"/>
          <p:nvPr/>
        </p:nvSpPr>
        <p:spPr>
          <a:xfrm>
            <a:off x="4335138" y="4786643"/>
            <a:ext cx="2451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</a:rPr>
              <a:t>В</a:t>
            </a:r>
            <a:r>
              <a:rPr lang="ru-RU" sz="1600">
                <a:solidFill>
                  <a:schemeClr val="dk1"/>
                </a:solidFill>
              </a:rPr>
              <a:t>ыйти из редактора нажав </a:t>
            </a:r>
            <a:r>
              <a:rPr lang="ru-RU" sz="1600">
                <a:solidFill>
                  <a:schemeClr val="dk2"/>
                </a:solidFill>
              </a:rPr>
              <a:t>ctrl+X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49"/>
          <p:cNvSpPr txBox="1"/>
          <p:nvPr/>
        </p:nvSpPr>
        <p:spPr>
          <a:xfrm>
            <a:off x="7403863" y="4786643"/>
            <a:ext cx="2647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</a:rPr>
              <a:t>На</a:t>
            </a:r>
            <a:r>
              <a:rPr lang="ru-RU" sz="1600">
                <a:solidFill>
                  <a:schemeClr val="dk1"/>
                </a:solidFill>
              </a:rPr>
              <a:t>жать кнопку </a:t>
            </a:r>
            <a:r>
              <a:rPr lang="ru-RU" sz="1600">
                <a:solidFill>
                  <a:schemeClr val="dk2"/>
                </a:solidFill>
              </a:rPr>
              <a:t>y</a:t>
            </a:r>
            <a:r>
              <a:rPr lang="ru-RU" sz="1600">
                <a:solidFill>
                  <a:schemeClr val="dk1"/>
                </a:solidFill>
              </a:rPr>
              <a:t> для сохранения изменений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9"/>
          <p:cNvSpPr txBox="1"/>
          <p:nvPr/>
        </p:nvSpPr>
        <p:spPr>
          <a:xfrm>
            <a:off x="1725838" y="1966335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32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49"/>
          <p:cNvSpPr txBox="1"/>
          <p:nvPr/>
        </p:nvSpPr>
        <p:spPr>
          <a:xfrm>
            <a:off x="4806438" y="1964727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32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49"/>
          <p:cNvSpPr txBox="1"/>
          <p:nvPr/>
        </p:nvSpPr>
        <p:spPr>
          <a:xfrm>
            <a:off x="4335138" y="4227640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0" i="0" sz="32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49"/>
          <p:cNvSpPr txBox="1"/>
          <p:nvPr/>
        </p:nvSpPr>
        <p:spPr>
          <a:xfrm>
            <a:off x="7415738" y="4226032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0" i="0" sz="32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0" name="Google Shape;440;p49"/>
          <p:cNvCxnSpPr/>
          <p:nvPr/>
        </p:nvCxnSpPr>
        <p:spPr>
          <a:xfrm rot="10800000">
            <a:off x="2338224" y="2226351"/>
            <a:ext cx="2220600" cy="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1" name="Google Shape;441;p49"/>
          <p:cNvCxnSpPr/>
          <p:nvPr/>
        </p:nvCxnSpPr>
        <p:spPr>
          <a:xfrm rot="10800000">
            <a:off x="5508745" y="2226351"/>
            <a:ext cx="2553300" cy="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2" name="Google Shape;442;p49"/>
          <p:cNvCxnSpPr/>
          <p:nvPr/>
        </p:nvCxnSpPr>
        <p:spPr>
          <a:xfrm rot="10800000">
            <a:off x="4947524" y="4475782"/>
            <a:ext cx="2220600" cy="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3" name="Google Shape;443;p49"/>
          <p:cNvSpPr/>
          <p:nvPr/>
        </p:nvSpPr>
        <p:spPr>
          <a:xfrm>
            <a:off x="4794575" y="3403788"/>
            <a:ext cx="4284000" cy="384900"/>
          </a:xfrm>
          <a:prstGeom prst="roundRect">
            <a:avLst>
              <a:gd fmla="val 4323" name="adj"/>
            </a:avLst>
          </a:prstGeom>
          <a:solidFill>
            <a:srgbClr val="444444"/>
          </a:solidFill>
          <a:ln>
            <a:noFill/>
          </a:ln>
        </p:spPr>
        <p:txBody>
          <a:bodyPr anchorCtr="0" anchor="ctr" bIns="216000" lIns="216000" spcFirstLastPara="1" rIns="216000" wrap="square" tIns="18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nano /etc/postgresql/14/main/postgresql.conf</a:t>
            </a:r>
            <a:endParaRPr sz="1200">
              <a:solidFill>
                <a:srgbClr val="DDDDD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4" name="Google Shape;444;p49"/>
          <p:cNvSpPr txBox="1"/>
          <p:nvPr/>
        </p:nvSpPr>
        <p:spPr>
          <a:xfrm>
            <a:off x="1725856" y="4769091"/>
            <a:ext cx="2309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</a:rPr>
              <a:t>В</a:t>
            </a:r>
            <a:r>
              <a:rPr lang="ru-RU" sz="1600">
                <a:solidFill>
                  <a:schemeClr val="dk1"/>
                </a:solidFill>
              </a:rPr>
              <a:t>ставить в конец файла скопированную конфигурацию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49"/>
          <p:cNvSpPr txBox="1"/>
          <p:nvPr/>
        </p:nvSpPr>
        <p:spPr>
          <a:xfrm>
            <a:off x="1725856" y="4237807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0" i="0" sz="32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6" name="Google Shape;446;p49"/>
          <p:cNvCxnSpPr/>
          <p:nvPr/>
        </p:nvCxnSpPr>
        <p:spPr>
          <a:xfrm rot="10800000">
            <a:off x="2338188" y="4501039"/>
            <a:ext cx="1607700" cy="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7" name="Google Shape;447;p49"/>
          <p:cNvCxnSpPr/>
          <p:nvPr/>
        </p:nvCxnSpPr>
        <p:spPr>
          <a:xfrm rot="10800000">
            <a:off x="8028038" y="4472314"/>
            <a:ext cx="1607700" cy="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0"/>
          <p:cNvSpPr txBox="1"/>
          <p:nvPr>
            <p:ph type="title"/>
          </p:nvPr>
        </p:nvSpPr>
        <p:spPr>
          <a:xfrm>
            <a:off x="1725849" y="502442"/>
            <a:ext cx="7644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ВАРИАНТЫ ОПТИМАЛЬНОЙ НАСТРОЙКИ POSTGRESQL</a:t>
            </a:r>
            <a:endParaRPr/>
          </a:p>
        </p:txBody>
      </p:sp>
      <p:sp>
        <p:nvSpPr>
          <p:cNvPr id="453" name="Google Shape;453;p50"/>
          <p:cNvSpPr txBox="1"/>
          <p:nvPr/>
        </p:nvSpPr>
        <p:spPr>
          <a:xfrm>
            <a:off x="1725838" y="2581678"/>
            <a:ext cx="2451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</a:rPr>
              <a:t>На</a:t>
            </a:r>
            <a:r>
              <a:rPr lang="ru-RU" sz="1600">
                <a:solidFill>
                  <a:schemeClr val="dk1"/>
                </a:solidFill>
              </a:rPr>
              <a:t>жать кнопку </a:t>
            </a:r>
            <a:r>
              <a:rPr lang="ru-RU" sz="1600">
                <a:solidFill>
                  <a:schemeClr val="dk2"/>
                </a:solidFill>
              </a:rPr>
              <a:t>enter</a:t>
            </a:r>
            <a:r>
              <a:rPr lang="ru-RU" sz="1600">
                <a:solidFill>
                  <a:schemeClr val="dk1"/>
                </a:solidFill>
              </a:rPr>
              <a:t> для утверждения имени файла, куда сохранить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50"/>
          <p:cNvSpPr txBox="1"/>
          <p:nvPr/>
        </p:nvSpPr>
        <p:spPr>
          <a:xfrm>
            <a:off x="4794563" y="2581678"/>
            <a:ext cx="2647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</a:rPr>
              <a:t>О</a:t>
            </a:r>
            <a:r>
              <a:rPr lang="ru-RU" sz="1600">
                <a:solidFill>
                  <a:schemeClr val="dk1"/>
                </a:solidFill>
              </a:rPr>
              <a:t>становить Постгрес — </a:t>
            </a:r>
            <a:r>
              <a:rPr lang="ru-RU" sz="1600">
                <a:solidFill>
                  <a:schemeClr val="dk2"/>
                </a:solidFill>
              </a:rPr>
              <a:t>pg_ctlcluster 14 main stop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50"/>
          <p:cNvSpPr txBox="1"/>
          <p:nvPr/>
        </p:nvSpPr>
        <p:spPr>
          <a:xfrm>
            <a:off x="8291031" y="2581678"/>
            <a:ext cx="2309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</a:rPr>
              <a:t>З</a:t>
            </a:r>
            <a:r>
              <a:rPr lang="ru-RU" sz="1600">
                <a:solidFill>
                  <a:schemeClr val="dk1"/>
                </a:solidFill>
              </a:rPr>
              <a:t>апустить Постгрес — </a:t>
            </a:r>
            <a:r>
              <a:rPr lang="ru-RU" sz="1600">
                <a:solidFill>
                  <a:schemeClr val="dk2"/>
                </a:solidFill>
              </a:rPr>
              <a:t>pg_ctlcluster 14 main start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50"/>
          <p:cNvSpPr txBox="1"/>
          <p:nvPr/>
        </p:nvSpPr>
        <p:spPr>
          <a:xfrm>
            <a:off x="1725838" y="4425068"/>
            <a:ext cx="2451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</a:rPr>
              <a:t>За</a:t>
            </a:r>
            <a:r>
              <a:rPr lang="ru-RU" sz="1600">
                <a:solidFill>
                  <a:schemeClr val="dk1"/>
                </a:solidFill>
              </a:rPr>
              <a:t>йти в консоль </a:t>
            </a:r>
            <a:r>
              <a:rPr lang="ru-RU" sz="1600">
                <a:solidFill>
                  <a:schemeClr val="dk2"/>
                </a:solidFill>
              </a:rPr>
              <a:t>psql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50"/>
          <p:cNvSpPr txBox="1"/>
          <p:nvPr/>
        </p:nvSpPr>
        <p:spPr>
          <a:xfrm>
            <a:off x="4794563" y="4425068"/>
            <a:ext cx="2647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</a:rPr>
              <a:t>У</a:t>
            </a:r>
            <a:r>
              <a:rPr lang="ru-RU" sz="1600">
                <a:solidFill>
                  <a:schemeClr val="dk1"/>
                </a:solidFill>
              </a:rPr>
              <a:t>бедиться, что настройки применились, выполнив команду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50"/>
          <p:cNvSpPr txBox="1"/>
          <p:nvPr/>
        </p:nvSpPr>
        <p:spPr>
          <a:xfrm>
            <a:off x="1725838" y="2053610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-RU" sz="3200">
                <a:solidFill>
                  <a:schemeClr val="accent4"/>
                </a:solidFill>
              </a:rPr>
              <a:t>6</a:t>
            </a:r>
            <a:endParaRPr b="0" i="0" sz="32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50"/>
          <p:cNvSpPr txBox="1"/>
          <p:nvPr/>
        </p:nvSpPr>
        <p:spPr>
          <a:xfrm>
            <a:off x="4806438" y="2052002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-RU" sz="3200">
                <a:solidFill>
                  <a:schemeClr val="accent4"/>
                </a:solidFill>
              </a:rPr>
              <a:t>7</a:t>
            </a:r>
            <a:endParaRPr b="0" i="0" sz="32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50"/>
          <p:cNvSpPr txBox="1"/>
          <p:nvPr/>
        </p:nvSpPr>
        <p:spPr>
          <a:xfrm>
            <a:off x="8291031" y="2050394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-RU" sz="3200">
                <a:solidFill>
                  <a:schemeClr val="accent4"/>
                </a:solidFill>
              </a:rPr>
              <a:t>8</a:t>
            </a:r>
            <a:endParaRPr b="0" i="0" sz="32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50"/>
          <p:cNvSpPr txBox="1"/>
          <p:nvPr/>
        </p:nvSpPr>
        <p:spPr>
          <a:xfrm>
            <a:off x="1725838" y="3866065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-RU" sz="3200">
                <a:solidFill>
                  <a:schemeClr val="accent4"/>
                </a:solidFill>
              </a:rPr>
              <a:t>9</a:t>
            </a:r>
            <a:endParaRPr b="0" i="0" sz="32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50"/>
          <p:cNvSpPr txBox="1"/>
          <p:nvPr/>
        </p:nvSpPr>
        <p:spPr>
          <a:xfrm>
            <a:off x="4806438" y="3864457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lang="ru-RU" sz="3200">
                <a:solidFill>
                  <a:schemeClr val="accent4"/>
                </a:solidFill>
              </a:rPr>
              <a:t>10</a:t>
            </a:r>
            <a:endParaRPr b="0" i="0" sz="3200" u="none" cap="none" strike="noStrik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3" name="Google Shape;463;p50"/>
          <p:cNvCxnSpPr/>
          <p:nvPr/>
        </p:nvCxnSpPr>
        <p:spPr>
          <a:xfrm rot="10800000">
            <a:off x="2338224" y="2313626"/>
            <a:ext cx="2220600" cy="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4" name="Google Shape;464;p50"/>
          <p:cNvCxnSpPr/>
          <p:nvPr/>
        </p:nvCxnSpPr>
        <p:spPr>
          <a:xfrm rot="10800000">
            <a:off x="5508745" y="2313626"/>
            <a:ext cx="2553300" cy="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5" name="Google Shape;465;p50"/>
          <p:cNvCxnSpPr/>
          <p:nvPr/>
        </p:nvCxnSpPr>
        <p:spPr>
          <a:xfrm rot="10800000">
            <a:off x="2338224" y="4114207"/>
            <a:ext cx="2220600" cy="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6" name="Google Shape;466;p50"/>
          <p:cNvCxnSpPr/>
          <p:nvPr/>
        </p:nvCxnSpPr>
        <p:spPr>
          <a:xfrm rot="10800000">
            <a:off x="8903363" y="2313626"/>
            <a:ext cx="1607700" cy="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7" name="Google Shape;467;p50"/>
          <p:cNvSpPr txBox="1"/>
          <p:nvPr/>
        </p:nvSpPr>
        <p:spPr>
          <a:xfrm>
            <a:off x="1725876" y="5487725"/>
            <a:ext cx="5977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2"/>
                </a:solidFill>
              </a:rPr>
              <a:t>show shared_buffers;</a:t>
            </a:r>
            <a:r>
              <a:rPr lang="ru-RU" sz="1600">
                <a:solidFill>
                  <a:schemeClr val="dk1"/>
                </a:solidFill>
              </a:rPr>
              <a:t> — значение стало 1 Gb - было 128 Mb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1"/>
          <p:cNvSpPr txBox="1"/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ИТОГИ ЗАНЯТИЯ</a:t>
            </a:r>
            <a:endParaRPr/>
          </a:p>
        </p:txBody>
      </p:sp>
      <p:sp>
        <p:nvSpPr>
          <p:cNvPr id="473" name="Google Shape;473;p51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74" name="Google Shape;474;p51"/>
          <p:cNvSpPr/>
          <p:nvPr/>
        </p:nvSpPr>
        <p:spPr>
          <a:xfrm>
            <a:off x="1703400" y="2393222"/>
            <a:ext cx="2714100" cy="2095500"/>
          </a:xfrm>
          <a:prstGeom prst="roundRect">
            <a:avLst>
              <a:gd fmla="val 5760" name="adj"/>
            </a:avLst>
          </a:prstGeom>
          <a:solidFill>
            <a:schemeClr val="accent5">
              <a:alpha val="20000"/>
            </a:schemeClr>
          </a:solidFill>
          <a:ln>
            <a:noFill/>
          </a:ln>
        </p:spPr>
        <p:txBody>
          <a:bodyPr anchorCtr="0" anchor="t" bIns="144000" lIns="180000" spcFirstLastPara="1" rIns="108000" wrap="square" tIns="108000">
            <a:noAutofit/>
          </a:bodyPr>
          <a:lstStyle/>
          <a:p>
            <a:pPr indent="0" lvl="0" marL="111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1112" marR="0" rtl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600"/>
              <a:t>Поняли какие есть основные параметры Постгреса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51"/>
          <p:cNvSpPr/>
          <p:nvPr/>
        </p:nvSpPr>
        <p:spPr>
          <a:xfrm>
            <a:off x="4738875" y="2393222"/>
            <a:ext cx="2714100" cy="2095500"/>
          </a:xfrm>
          <a:prstGeom prst="roundRect">
            <a:avLst>
              <a:gd fmla="val 5215" name="adj"/>
            </a:avLst>
          </a:prstGeom>
          <a:solidFill>
            <a:schemeClr val="accent5">
              <a:alpha val="20000"/>
            </a:schemeClr>
          </a:solidFill>
          <a:ln>
            <a:noFill/>
          </a:ln>
        </p:spPr>
        <p:txBody>
          <a:bodyPr anchorCtr="0" anchor="t" bIns="144000" lIns="180000" spcFirstLastPara="1" rIns="108000" wrap="square" tIns="108000">
            <a:noAutofit/>
          </a:bodyPr>
          <a:lstStyle/>
          <a:p>
            <a:pPr indent="0" lvl="0" marL="111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1112" marR="0" rtl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600"/>
              <a:t>Научились их конфигурировать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6" name="Google Shape;476;p51"/>
          <p:cNvSpPr/>
          <p:nvPr/>
        </p:nvSpPr>
        <p:spPr>
          <a:xfrm>
            <a:off x="7774375" y="2393222"/>
            <a:ext cx="2714100" cy="2095500"/>
          </a:xfrm>
          <a:prstGeom prst="roundRect">
            <a:avLst>
              <a:gd fmla="val 6305" name="adj"/>
            </a:avLst>
          </a:prstGeom>
          <a:solidFill>
            <a:schemeClr val="accent5">
              <a:alpha val="20000"/>
            </a:schemeClr>
          </a:solidFill>
          <a:ln>
            <a:noFill/>
          </a:ln>
        </p:spPr>
        <p:txBody>
          <a:bodyPr anchorCtr="0" anchor="t" bIns="144000" lIns="180000" spcFirstLastPara="1" rIns="108000" wrap="square" tIns="108000">
            <a:noAutofit/>
          </a:bodyPr>
          <a:lstStyle/>
          <a:p>
            <a:pPr indent="0" lvl="0" marL="111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None/>
            </a:pPr>
            <a:r>
              <a:rPr b="0" i="0" lang="ru-RU" sz="28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1112" marR="0" rtl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600"/>
              <a:t>Узнали как можно создать удачную первоначальную конфигурацию Постгреса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77" name="Google Shape;477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64141" y="2558716"/>
            <a:ext cx="383005" cy="383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96099" y="2558716"/>
            <a:ext cx="383005" cy="383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16025" y="2558716"/>
            <a:ext cx="383005" cy="383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2"/>
          <p:cNvSpPr txBox="1"/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ЗАДАНИЕ НА САМОПРОВЕРКУ</a:t>
            </a:r>
            <a:endParaRPr/>
          </a:p>
        </p:txBody>
      </p:sp>
      <p:sp>
        <p:nvSpPr>
          <p:cNvPr id="485" name="Google Shape;485;p52"/>
          <p:cNvSpPr/>
          <p:nvPr/>
        </p:nvSpPr>
        <p:spPr>
          <a:xfrm>
            <a:off x="1725838" y="4393149"/>
            <a:ext cx="5383200" cy="717900"/>
          </a:xfrm>
          <a:prstGeom prst="roundRect">
            <a:avLst>
              <a:gd fmla="val 16667" name="adj"/>
            </a:avLst>
          </a:prstGeom>
          <a:solidFill>
            <a:srgbClr val="E5E0F6"/>
          </a:solidFill>
          <a:ln>
            <a:noFill/>
          </a:ln>
        </p:spPr>
        <p:txBody>
          <a:bodyPr anchorCtr="0" anchor="t" bIns="108000" lIns="684000" spcFirstLastPara="1" rIns="180000" wrap="square" tIns="108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/>
              <a:t>Для выполнения задания повторите действия из урока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6" name="Google Shape;486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8477" y="4493514"/>
            <a:ext cx="485372" cy="485372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52"/>
          <p:cNvSpPr txBox="1"/>
          <p:nvPr>
            <p:ph idx="1" type="body"/>
          </p:nvPr>
        </p:nvSpPr>
        <p:spPr>
          <a:xfrm>
            <a:off x="1725849" y="1746956"/>
            <a:ext cx="84972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Необходимо: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>
                <a:solidFill>
                  <a:schemeClr val="dk1"/>
                </a:solidFill>
              </a:rPr>
              <a:t>открыть онлайн конфигуратор 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>
                <a:solidFill>
                  <a:schemeClr val="dk1"/>
                </a:solidFill>
              </a:rPr>
              <a:t>ввести настройки вашей ВМ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>
                <a:solidFill>
                  <a:schemeClr val="dk1"/>
                </a:solidFill>
              </a:rPr>
              <a:t>поменять настройки Постгреса на указанные в конфигураторе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>
                <a:solidFill>
                  <a:schemeClr val="dk1"/>
                </a:solidFill>
              </a:rPr>
              <a:t>перезагрузить Постгрес для применения этих настроек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>
                <a:solidFill>
                  <a:schemeClr val="dk1"/>
                </a:solidFill>
              </a:rPr>
              <a:t>проверить, что настройки изменились (достаточно проверить одну на выбор)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В результате вы получите хорошо сконфигурированный Постгрес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3"/>
          <p:cNvSpPr txBox="1"/>
          <p:nvPr>
            <p:ph type="title"/>
          </p:nvPr>
        </p:nvSpPr>
        <p:spPr>
          <a:xfrm>
            <a:off x="1609699" y="1934338"/>
            <a:ext cx="7520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</a:pPr>
            <a:r>
              <a:rPr lang="ru-RU"/>
              <a:t>СПАСИБО</a:t>
            </a:r>
            <a:endParaRPr/>
          </a:p>
        </p:txBody>
      </p:sp>
      <p:sp>
        <p:nvSpPr>
          <p:cNvPr id="493" name="Google Shape;493;p53"/>
          <p:cNvSpPr txBox="1"/>
          <p:nvPr>
            <p:ph idx="1" type="body"/>
          </p:nvPr>
        </p:nvSpPr>
        <p:spPr>
          <a:xfrm>
            <a:off x="1612184" y="2981925"/>
            <a:ext cx="7323300" cy="22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/>
              <a:t>На следующем занятии мы переходим к следующему разделу Архитектура.</a:t>
            </a:r>
            <a:endParaRPr/>
          </a:p>
          <a:p>
            <a:pPr indent="0" lvl="0" marL="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/>
              <a:t>В нем будут рассмотрены темы:</a:t>
            </a:r>
            <a:endParaRPr/>
          </a:p>
          <a:p>
            <a:pPr indent="-330200" lvl="0" marL="4572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ru-RU"/>
              <a:t>Общее устройство PostgreSQL</a:t>
            </a:r>
            <a:endParaRPr/>
          </a:p>
          <a:p>
            <a:pPr indent="-330200" lvl="0" marL="4572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ru-RU"/>
              <a:t>Изоляция и многоверсионность</a:t>
            </a:r>
            <a:endParaRPr/>
          </a:p>
          <a:p>
            <a:pPr indent="-330200" lvl="0" marL="4572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ru-RU"/>
              <a:t>Вакуум и автовакуум</a:t>
            </a:r>
            <a:endParaRPr/>
          </a:p>
          <a:p>
            <a:pPr indent="-330200" lvl="0" marL="4572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ru-RU"/>
              <a:t>Буферный кэш</a:t>
            </a:r>
            <a:endParaRPr/>
          </a:p>
          <a:p>
            <a:pPr indent="-330200" lvl="0" marL="4572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ru-RU"/>
              <a:t>Журналы</a:t>
            </a:r>
            <a:endParaRPr/>
          </a:p>
          <a:p>
            <a:pPr indent="-330200" lvl="0" marL="457200" rtl="0" algn="l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ru-RU"/>
              <a:t>Блокировки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9"/>
          <p:cNvSpPr txBox="1"/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ЦЕЛЬ УРОКА</a:t>
            </a:r>
            <a:endParaRPr/>
          </a:p>
        </p:txBody>
      </p:sp>
      <p:sp>
        <p:nvSpPr>
          <p:cNvPr id="327" name="Google Shape;327;p39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28" name="Google Shape;328;p39"/>
          <p:cNvSpPr/>
          <p:nvPr/>
        </p:nvSpPr>
        <p:spPr>
          <a:xfrm>
            <a:off x="1719852" y="2395182"/>
            <a:ext cx="1033800" cy="1033800"/>
          </a:xfrm>
          <a:prstGeom prst="ellipse">
            <a:avLst/>
          </a:prstGeom>
          <a:solidFill>
            <a:srgbClr val="CEE6FF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9" name="Google Shape;329;p39"/>
          <p:cNvSpPr/>
          <p:nvPr/>
        </p:nvSpPr>
        <p:spPr>
          <a:xfrm>
            <a:off x="4654361" y="2395182"/>
            <a:ext cx="1033800" cy="103380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0" name="Google Shape;330;p39"/>
          <p:cNvSpPr/>
          <p:nvPr/>
        </p:nvSpPr>
        <p:spPr>
          <a:xfrm>
            <a:off x="7535863" y="2395182"/>
            <a:ext cx="1033800" cy="1033800"/>
          </a:xfrm>
          <a:prstGeom prst="ellipse">
            <a:avLst/>
          </a:prstGeom>
          <a:solidFill>
            <a:srgbClr val="E5E0F6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"/>
              <a:buNone/>
            </a:pPr>
            <a:r>
              <a:rPr b="0" i="0" lang="ru-RU" sz="36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1" name="Google Shape;331;p39"/>
          <p:cNvSpPr txBox="1"/>
          <p:nvPr/>
        </p:nvSpPr>
        <p:spPr>
          <a:xfrm>
            <a:off x="1719852" y="3583202"/>
            <a:ext cx="2570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800">
                <a:solidFill>
                  <a:schemeClr val="dk1"/>
                </a:solidFill>
              </a:rPr>
              <a:t>Познакомиться с основными параметрами Постгреса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2" name="Google Shape;332;p39"/>
          <p:cNvCxnSpPr/>
          <p:nvPr/>
        </p:nvCxnSpPr>
        <p:spPr>
          <a:xfrm rot="10800000">
            <a:off x="5857832" y="2912091"/>
            <a:ext cx="1482000" cy="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3" name="Google Shape;333;p39"/>
          <p:cNvSpPr txBox="1"/>
          <p:nvPr/>
        </p:nvSpPr>
        <p:spPr>
          <a:xfrm>
            <a:off x="4671575" y="3583200"/>
            <a:ext cx="2068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</a:rPr>
              <a:t>Разобрать возможности конфигурирования параметров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34" name="Google Shape;334;p39"/>
          <p:cNvSpPr txBox="1"/>
          <p:nvPr/>
        </p:nvSpPr>
        <p:spPr>
          <a:xfrm>
            <a:off x="7535875" y="3583200"/>
            <a:ext cx="2875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</a:rPr>
              <a:t>Научиться создавать удачную первоначальную конфигурацию Постгреса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35" name="Google Shape;335;p39"/>
          <p:cNvCxnSpPr/>
          <p:nvPr/>
        </p:nvCxnSpPr>
        <p:spPr>
          <a:xfrm rot="10800000">
            <a:off x="2949827" y="2912091"/>
            <a:ext cx="1482000" cy="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0"/>
          <p:cNvSpPr txBox="1"/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СОДЕРЖАНИЕ УРОКА</a:t>
            </a:r>
            <a:endParaRPr/>
          </a:p>
        </p:txBody>
      </p:sp>
      <p:sp>
        <p:nvSpPr>
          <p:cNvPr id="341" name="Google Shape;341;p40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42" name="Google Shape;342;p40"/>
          <p:cNvSpPr/>
          <p:nvPr/>
        </p:nvSpPr>
        <p:spPr>
          <a:xfrm>
            <a:off x="1719852" y="1361364"/>
            <a:ext cx="926400" cy="926400"/>
          </a:xfrm>
          <a:prstGeom prst="ellipse">
            <a:avLst/>
          </a:prstGeom>
          <a:solidFill>
            <a:srgbClr val="CBF2FF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3" name="Google Shape;343;p40"/>
          <p:cNvSpPr/>
          <p:nvPr/>
        </p:nvSpPr>
        <p:spPr>
          <a:xfrm>
            <a:off x="1719852" y="3129109"/>
            <a:ext cx="926400" cy="926400"/>
          </a:xfrm>
          <a:prstGeom prst="ellipse">
            <a:avLst/>
          </a:prstGeom>
          <a:solidFill>
            <a:srgbClr val="CBF2FF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4" name="Google Shape;344;p40"/>
          <p:cNvSpPr/>
          <p:nvPr/>
        </p:nvSpPr>
        <p:spPr>
          <a:xfrm>
            <a:off x="1719852" y="4896852"/>
            <a:ext cx="926400" cy="926400"/>
          </a:xfrm>
          <a:prstGeom prst="ellipse">
            <a:avLst/>
          </a:prstGeom>
          <a:solidFill>
            <a:srgbClr val="CBF2FF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r>
              <a:rPr b="0" i="0" lang="ru-RU" sz="32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45" name="Google Shape;345;p40"/>
          <p:cNvCxnSpPr/>
          <p:nvPr/>
        </p:nvCxnSpPr>
        <p:spPr>
          <a:xfrm rot="10800000">
            <a:off x="2183068" y="2395849"/>
            <a:ext cx="0" cy="62520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6" name="Google Shape;346;p40"/>
          <p:cNvCxnSpPr/>
          <p:nvPr/>
        </p:nvCxnSpPr>
        <p:spPr>
          <a:xfrm rot="10800000">
            <a:off x="2183068" y="4163594"/>
            <a:ext cx="0" cy="625200"/>
          </a:xfrm>
          <a:prstGeom prst="straightConnector1">
            <a:avLst/>
          </a:prstGeom>
          <a:noFill/>
          <a:ln cap="rnd" cmpd="sng" w="254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7" name="Google Shape;347;p40"/>
          <p:cNvSpPr txBox="1"/>
          <p:nvPr/>
        </p:nvSpPr>
        <p:spPr>
          <a:xfrm>
            <a:off x="2860569" y="1547531"/>
            <a:ext cx="257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800">
                <a:solidFill>
                  <a:schemeClr val="dk1"/>
                </a:solidFill>
              </a:rPr>
              <a:t>Какие есть параметры у Постгреса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48" name="Google Shape;348;p40"/>
          <p:cNvSpPr txBox="1"/>
          <p:nvPr/>
        </p:nvSpPr>
        <p:spPr>
          <a:xfrm>
            <a:off x="2860569" y="3315250"/>
            <a:ext cx="2289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solidFill>
                  <a:schemeClr val="dk1"/>
                </a:solidFill>
              </a:rPr>
              <a:t>Как изменять эти параметры</a:t>
            </a:r>
            <a:endParaRPr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9" name="Google Shape;349;p40"/>
          <p:cNvSpPr txBox="1"/>
          <p:nvPr/>
        </p:nvSpPr>
        <p:spPr>
          <a:xfrm>
            <a:off x="2860569" y="5082968"/>
            <a:ext cx="257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800">
                <a:solidFill>
                  <a:schemeClr val="dk1"/>
                </a:solidFill>
              </a:rPr>
              <a:t>Варианты оптимальной настройки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0" name="Google Shape;350;p40"/>
          <p:cNvSpPr/>
          <p:nvPr/>
        </p:nvSpPr>
        <p:spPr>
          <a:xfrm>
            <a:off x="6632052" y="1361364"/>
            <a:ext cx="3643200" cy="4461900"/>
          </a:xfrm>
          <a:prstGeom prst="roundRect">
            <a:avLst>
              <a:gd fmla="val 5294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1"/>
          <p:cNvSpPr txBox="1"/>
          <p:nvPr>
            <p:ph idx="1" type="body"/>
          </p:nvPr>
        </p:nvSpPr>
        <p:spPr>
          <a:xfrm>
            <a:off x="1725849" y="1954319"/>
            <a:ext cx="84972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-RU" sz="1800">
                <a:solidFill>
                  <a:schemeClr val="dk1"/>
                </a:solidFill>
              </a:rPr>
              <a:t>Для получения списка параметров необходимо:</a:t>
            </a:r>
            <a:endParaRPr sz="1800"/>
          </a:p>
        </p:txBody>
      </p:sp>
      <p:sp>
        <p:nvSpPr>
          <p:cNvPr id="356" name="Google Shape;356;p41"/>
          <p:cNvSpPr txBox="1"/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ПАРАМЕТРЫ POSTGRESQL</a:t>
            </a:r>
            <a:endParaRPr/>
          </a:p>
        </p:txBody>
      </p:sp>
      <p:sp>
        <p:nvSpPr>
          <p:cNvPr id="357" name="Google Shape;357;p41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58" name="Google Shape;358;p41"/>
          <p:cNvSpPr/>
          <p:nvPr/>
        </p:nvSpPr>
        <p:spPr>
          <a:xfrm>
            <a:off x="1725850" y="3051836"/>
            <a:ext cx="8233200" cy="492600"/>
          </a:xfrm>
          <a:prstGeom prst="roundRect">
            <a:avLst>
              <a:gd fmla="val 4323" name="adj"/>
            </a:avLst>
          </a:prstGeom>
          <a:solidFill>
            <a:srgbClr val="444444"/>
          </a:solidFill>
          <a:ln>
            <a:noFill/>
          </a:ln>
        </p:spPr>
        <p:txBody>
          <a:bodyPr anchorCtr="0" anchor="ctr" bIns="216000" lIns="216000" spcFirstLastPara="1" rIns="216000" wrap="square" tIns="18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200"/>
              <a:buFont typeface="Consolas"/>
              <a:buNone/>
            </a:pPr>
            <a:r>
              <a:rPr lang="ru-RU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psql</a:t>
            </a:r>
            <a:endParaRPr b="0" i="0" sz="1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9" name="Google Shape;359;p41"/>
          <p:cNvSpPr txBox="1"/>
          <p:nvPr/>
        </p:nvSpPr>
        <p:spPr>
          <a:xfrm>
            <a:off x="2419675" y="2526722"/>
            <a:ext cx="4324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11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>
                <a:solidFill>
                  <a:schemeClr val="dk1"/>
                </a:solidFill>
              </a:rPr>
              <a:t>Зайти в консоль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41"/>
          <p:cNvSpPr/>
          <p:nvPr/>
        </p:nvSpPr>
        <p:spPr>
          <a:xfrm>
            <a:off x="1725851" y="2403572"/>
            <a:ext cx="484500" cy="492600"/>
          </a:xfrm>
          <a:prstGeom prst="ellipse">
            <a:avLst/>
          </a:prstGeom>
          <a:solidFill>
            <a:srgbClr val="CEE6FF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</a:pPr>
            <a:r>
              <a:rPr b="0" i="0" lang="ru-RU" sz="2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700" u="none" cap="none" strike="noStrike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1" name="Google Shape;361;p41"/>
          <p:cNvSpPr/>
          <p:nvPr/>
        </p:nvSpPr>
        <p:spPr>
          <a:xfrm>
            <a:off x="1725850" y="4411065"/>
            <a:ext cx="8233200" cy="492600"/>
          </a:xfrm>
          <a:prstGeom prst="roundRect">
            <a:avLst>
              <a:gd fmla="val 4323" name="adj"/>
            </a:avLst>
          </a:prstGeom>
          <a:solidFill>
            <a:srgbClr val="444444"/>
          </a:solidFill>
          <a:ln>
            <a:noFill/>
          </a:ln>
        </p:spPr>
        <p:txBody>
          <a:bodyPr anchorCtr="0" anchor="ctr" bIns="216000" lIns="216000" spcFirstLastPara="1" rIns="216000" wrap="square" tIns="18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200"/>
              <a:buFont typeface="Consolas"/>
              <a:buNone/>
            </a:pPr>
            <a:r>
              <a:rPr lang="ru-RU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show all;</a:t>
            </a:r>
            <a:endParaRPr b="0" i="0" sz="17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2" name="Google Shape;362;p41"/>
          <p:cNvSpPr txBox="1"/>
          <p:nvPr/>
        </p:nvSpPr>
        <p:spPr>
          <a:xfrm>
            <a:off x="2419675" y="3885950"/>
            <a:ext cx="4324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111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>
                <a:solidFill>
                  <a:schemeClr val="dk1"/>
                </a:solidFill>
              </a:rPr>
              <a:t>Выполнить запрос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41"/>
          <p:cNvSpPr/>
          <p:nvPr/>
        </p:nvSpPr>
        <p:spPr>
          <a:xfrm>
            <a:off x="1725851" y="3762800"/>
            <a:ext cx="484500" cy="492600"/>
          </a:xfrm>
          <a:prstGeom prst="ellipse">
            <a:avLst/>
          </a:prstGeom>
          <a:solidFill>
            <a:srgbClr val="00C391">
              <a:alpha val="20000"/>
            </a:srgbClr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391"/>
              </a:buClr>
              <a:buSzPts val="3200"/>
              <a:buFont typeface="Arial"/>
              <a:buNone/>
            </a:pPr>
            <a:r>
              <a:rPr b="0" i="0" lang="ru-RU" sz="2600" u="none" cap="none" strike="noStrike">
                <a:solidFill>
                  <a:srgbClr val="00C39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2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2"/>
          <p:cNvSpPr txBox="1"/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ПАРАМЕТРЫ POSTGRESQL</a:t>
            </a:r>
            <a:endParaRPr/>
          </a:p>
        </p:txBody>
      </p:sp>
      <p:sp>
        <p:nvSpPr>
          <p:cNvPr id="369" name="Google Shape;369;p42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70" name="Google Shape;370;p42"/>
          <p:cNvSpPr txBox="1"/>
          <p:nvPr/>
        </p:nvSpPr>
        <p:spPr>
          <a:xfrm>
            <a:off x="2419675" y="2571904"/>
            <a:ext cx="4324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Итого видим 345 настроек Постгреса!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371" name="Google Shape;371;p42"/>
          <p:cNvSpPr/>
          <p:nvPr/>
        </p:nvSpPr>
        <p:spPr>
          <a:xfrm>
            <a:off x="1725851" y="2448754"/>
            <a:ext cx="484500" cy="492600"/>
          </a:xfrm>
          <a:prstGeom prst="ellipse">
            <a:avLst/>
          </a:prstGeom>
          <a:solidFill>
            <a:srgbClr val="E5E0F6"/>
          </a:soli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</a:pPr>
            <a:r>
              <a:rPr lang="ru-RU" sz="2400">
                <a:solidFill>
                  <a:schemeClr val="accent6"/>
                </a:solidFill>
              </a:rPr>
              <a:t>3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2" name="Google Shape;372;p42"/>
          <p:cNvSpPr txBox="1"/>
          <p:nvPr>
            <p:ph idx="1" type="body"/>
          </p:nvPr>
        </p:nvSpPr>
        <p:spPr>
          <a:xfrm>
            <a:off x="1725850" y="3424025"/>
            <a:ext cx="51072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-RU">
                <a:solidFill>
                  <a:schemeClr val="dk2"/>
                </a:solidFill>
              </a:rPr>
              <a:t>P.S.</a:t>
            </a:r>
            <a:r>
              <a:rPr lang="ru-RU">
                <a:solidFill>
                  <a:schemeClr val="dk1"/>
                </a:solidFill>
              </a:rPr>
              <a:t> Чтобы пролистывать список используем кнопки навигации pageUp, pageDown, space, up, down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Для выхода из этого режима необходимо нажать кнопку </a:t>
            </a:r>
            <a:r>
              <a:rPr lang="ru-RU">
                <a:solidFill>
                  <a:schemeClr val="dk2"/>
                </a:solidFill>
              </a:rPr>
              <a:t>q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3"/>
          <p:cNvSpPr txBox="1"/>
          <p:nvPr>
            <p:ph idx="1" type="body"/>
          </p:nvPr>
        </p:nvSpPr>
        <p:spPr>
          <a:xfrm>
            <a:off x="1725849" y="1413556"/>
            <a:ext cx="8497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Не все настройки активно используются.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8" name="Google Shape;378;p43"/>
          <p:cNvSpPr txBox="1"/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ПАРАМЕТРЫ POSTGRESQL</a:t>
            </a:r>
            <a:endParaRPr/>
          </a:p>
        </p:txBody>
      </p:sp>
      <p:sp>
        <p:nvSpPr>
          <p:cNvPr id="379" name="Google Shape;379;p43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80" name="Google Shape;380;p43"/>
          <p:cNvSpPr/>
          <p:nvPr/>
        </p:nvSpPr>
        <p:spPr>
          <a:xfrm>
            <a:off x="1725850" y="2523549"/>
            <a:ext cx="8233200" cy="492600"/>
          </a:xfrm>
          <a:prstGeom prst="roundRect">
            <a:avLst>
              <a:gd fmla="val 4323" name="adj"/>
            </a:avLst>
          </a:prstGeom>
          <a:solidFill>
            <a:srgbClr val="444444"/>
          </a:solidFill>
          <a:ln>
            <a:noFill/>
          </a:ln>
        </p:spPr>
        <p:txBody>
          <a:bodyPr anchorCtr="0" anchor="ctr" bIns="216000" lIns="216000" spcFirstLastPara="1" rIns="216000" wrap="square" tIns="18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200"/>
              <a:buFont typeface="Consolas"/>
              <a:buNone/>
            </a:pPr>
            <a:r>
              <a:rPr lang="ru-RU" sz="1200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select name, context from pg_settings;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1" name="Google Shape;381;p43"/>
          <p:cNvSpPr txBox="1"/>
          <p:nvPr>
            <p:ph idx="1" type="body"/>
          </p:nvPr>
        </p:nvSpPr>
        <p:spPr>
          <a:xfrm>
            <a:off x="1725850" y="3262375"/>
            <a:ext cx="75444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u="sng">
                <a:solidFill>
                  <a:srgbClr val="0038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https://postgrespro.ru/docs/postgresql/14/view-pg-settings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>
                <a:solidFill>
                  <a:schemeClr val="dk1"/>
                </a:solidFill>
              </a:rPr>
              <a:t>самые простые на сеанс имеют контекст </a:t>
            </a:r>
            <a:r>
              <a:rPr lang="ru-RU">
                <a:solidFill>
                  <a:schemeClr val="dk2"/>
                </a:solidFill>
              </a:rPr>
              <a:t>user</a:t>
            </a:r>
            <a:endParaRPr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>
                <a:solidFill>
                  <a:schemeClr val="dk1"/>
                </a:solidFill>
              </a:rPr>
              <a:t>для сессии уровень выше — </a:t>
            </a:r>
            <a:r>
              <a:rPr lang="ru-RU">
                <a:solidFill>
                  <a:schemeClr val="dk2"/>
                </a:solidFill>
              </a:rPr>
              <a:t>backend</a:t>
            </a:r>
            <a:r>
              <a:rPr lang="ru-RU">
                <a:solidFill>
                  <a:schemeClr val="dk1"/>
                </a:solidFill>
              </a:rPr>
              <a:t> и требуются соответствующие права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>
                <a:solidFill>
                  <a:schemeClr val="dk1"/>
                </a:solidFill>
              </a:rPr>
              <a:t>уровень </a:t>
            </a:r>
            <a:r>
              <a:rPr lang="ru-RU">
                <a:solidFill>
                  <a:schemeClr val="dk2"/>
                </a:solidFill>
              </a:rPr>
              <a:t>superuser</a:t>
            </a:r>
            <a:r>
              <a:rPr lang="ru-RU">
                <a:solidFill>
                  <a:schemeClr val="dk1"/>
                </a:solidFill>
              </a:rPr>
              <a:t> — для суперпользователя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>
                <a:solidFill>
                  <a:schemeClr val="dk1"/>
                </a:solidFill>
              </a:rPr>
              <a:t>остальные настройки более глобальные и требуют перезапуска сервера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2" name="Google Shape;382;p43"/>
          <p:cNvSpPr/>
          <p:nvPr/>
        </p:nvSpPr>
        <p:spPr>
          <a:xfrm>
            <a:off x="1725850" y="1899250"/>
            <a:ext cx="8233200" cy="384900"/>
          </a:xfrm>
          <a:prstGeom prst="roundRect">
            <a:avLst>
              <a:gd fmla="val 16667" name="adj"/>
            </a:avLst>
          </a:prstGeom>
          <a:solidFill>
            <a:srgbClr val="CEE6FF"/>
          </a:solidFill>
          <a:ln>
            <a:noFill/>
          </a:ln>
        </p:spPr>
        <p:txBody>
          <a:bodyPr anchorCtr="0" anchor="ctr" bIns="108000" lIns="684000" spcFirstLastPara="1" rIns="180000" wrap="square" tIns="10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Можно разделить их  по контексту (полю context в запросе)</a:t>
            </a:r>
            <a:endParaRPr i="1"/>
          </a:p>
        </p:txBody>
      </p:sp>
      <p:pic>
        <p:nvPicPr>
          <p:cNvPr id="383" name="Google Shape;38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6425" y="1952250"/>
            <a:ext cx="279443" cy="2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4"/>
          <p:cNvSpPr txBox="1"/>
          <p:nvPr>
            <p:ph idx="1" type="body"/>
          </p:nvPr>
        </p:nvSpPr>
        <p:spPr>
          <a:xfrm>
            <a:off x="1725849" y="2567106"/>
            <a:ext cx="84972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>
                <a:solidFill>
                  <a:schemeClr val="dk2"/>
                </a:solidFill>
              </a:rPr>
              <a:t>backend </a:t>
            </a:r>
            <a:r>
              <a:rPr lang="ru-RU">
                <a:solidFill>
                  <a:schemeClr val="dk1"/>
                </a:solidFill>
              </a:rPr>
              <a:t>— может сделать любой пользователь в своем сеансе. Например: </a:t>
            </a:r>
            <a:br>
              <a:rPr lang="ru-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ru-RU">
                <a:solidFill>
                  <a:schemeClr val="dk1"/>
                </a:solidFill>
              </a:rPr>
            </a:br>
            <a:r>
              <a:rPr lang="ru-RU">
                <a:solidFill>
                  <a:schemeClr val="dk1"/>
                </a:solidFill>
              </a:rPr>
              <a:t>может задать на конкретную транзакцию:</a:t>
            </a:r>
            <a:br>
              <a:rPr lang="ru-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89" name="Google Shape;389;p44"/>
          <p:cNvSpPr txBox="1"/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КОНФИГУРИРОВАНИЕ ПАРАМЕТРОВ</a:t>
            </a:r>
            <a:endParaRPr/>
          </a:p>
        </p:txBody>
      </p:sp>
      <p:sp>
        <p:nvSpPr>
          <p:cNvPr id="390" name="Google Shape;390;p44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91" name="Google Shape;391;p44"/>
          <p:cNvSpPr/>
          <p:nvPr/>
        </p:nvSpPr>
        <p:spPr>
          <a:xfrm>
            <a:off x="2187225" y="2941425"/>
            <a:ext cx="7183500" cy="492600"/>
          </a:xfrm>
          <a:prstGeom prst="roundRect">
            <a:avLst>
              <a:gd fmla="val 4323" name="adj"/>
            </a:avLst>
          </a:prstGeom>
          <a:solidFill>
            <a:srgbClr val="444444"/>
          </a:solidFill>
          <a:ln>
            <a:noFill/>
          </a:ln>
        </p:spPr>
        <p:txBody>
          <a:bodyPr anchorCtr="0" anchor="ctr" bIns="216000" lIns="216000" spcFirstLastPara="1" rIns="216000" wrap="square" tIns="18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SET work_mem = '64KB'; '64KB';</a:t>
            </a:r>
            <a:endParaRPr sz="1200">
              <a:solidFill>
                <a:srgbClr val="DDDDD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SHOW work_mem;</a:t>
            </a:r>
            <a:endParaRPr sz="1200">
              <a:solidFill>
                <a:srgbClr val="DDDDD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2" name="Google Shape;392;p44"/>
          <p:cNvSpPr/>
          <p:nvPr/>
        </p:nvSpPr>
        <p:spPr>
          <a:xfrm>
            <a:off x="2187225" y="3854425"/>
            <a:ext cx="7183500" cy="384900"/>
          </a:xfrm>
          <a:prstGeom prst="roundRect">
            <a:avLst>
              <a:gd fmla="val 4323" name="adj"/>
            </a:avLst>
          </a:prstGeom>
          <a:solidFill>
            <a:srgbClr val="444444"/>
          </a:solidFill>
          <a:ln>
            <a:noFill/>
          </a:ln>
        </p:spPr>
        <p:txBody>
          <a:bodyPr anchorCtr="0" anchor="ctr" bIns="216000" lIns="216000" spcFirstLastPara="1" rIns="216000" wrap="square" tIns="18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SET LOCAL work_mem = '64kB';</a:t>
            </a:r>
            <a:endParaRPr sz="1200">
              <a:solidFill>
                <a:srgbClr val="DDDDD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5"/>
          <p:cNvSpPr txBox="1"/>
          <p:nvPr>
            <p:ph idx="1" type="body"/>
          </p:nvPr>
        </p:nvSpPr>
        <p:spPr>
          <a:xfrm>
            <a:off x="1725849" y="2320806"/>
            <a:ext cx="84972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-RU">
                <a:solidFill>
                  <a:schemeClr val="dk2"/>
                </a:solidFill>
              </a:rPr>
              <a:t>superuser</a:t>
            </a:r>
            <a:r>
              <a:rPr lang="ru-RU">
                <a:solidFill>
                  <a:schemeClr val="dk1"/>
                </a:solidFill>
              </a:rPr>
              <a:t> — в рамках сеанса, но только суперпользователи могут менять их, используя команду SET. Изменения в postgresql.conf будут отражены в существующих сеансах, только если в них командой SET не были заданы локальные значения.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>
                <a:solidFill>
                  <a:schemeClr val="dk2"/>
                </a:solidFill>
              </a:rPr>
              <a:t>user</a:t>
            </a:r>
            <a:r>
              <a:rPr lang="ru-RU">
                <a:solidFill>
                  <a:schemeClr val="dk1"/>
                </a:solidFill>
              </a:rPr>
              <a:t> — параметры можно задать в рамках сеанса, командой SET. В рамках сеанса изменять их разрешено всем пользователям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Все вышеперечисленные параметры и остальные можно задать в файле конфигурации </a:t>
            </a:r>
            <a:r>
              <a:rPr lang="ru-RU">
                <a:solidFill>
                  <a:schemeClr val="dk2"/>
                </a:solidFill>
              </a:rPr>
              <a:t>postgresql.conf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98" name="Google Shape;398;p45"/>
          <p:cNvSpPr txBox="1"/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КОНФИГУРИРОВАНИЕ ПАРАМЕТРОВ</a:t>
            </a:r>
            <a:endParaRPr/>
          </a:p>
        </p:txBody>
      </p:sp>
      <p:sp>
        <p:nvSpPr>
          <p:cNvPr id="399" name="Google Shape;399;p45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6"/>
          <p:cNvSpPr/>
          <p:nvPr/>
        </p:nvSpPr>
        <p:spPr>
          <a:xfrm>
            <a:off x="1719850" y="1614500"/>
            <a:ext cx="8380200" cy="2044800"/>
          </a:xfrm>
          <a:prstGeom prst="roundRect">
            <a:avLst>
              <a:gd fmla="val 7748" name="adj"/>
            </a:avLst>
          </a:prstGeom>
          <a:solidFill>
            <a:srgbClr val="CEE6FF"/>
          </a:solidFill>
          <a:ln>
            <a:noFill/>
          </a:ln>
        </p:spPr>
        <p:txBody>
          <a:bodyPr anchorCtr="0" anchor="t" bIns="144000" lIns="144000" spcFirstLastPara="1" rIns="144000" wrap="square" tIns="75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-RU" sz="1600"/>
              <a:t>Используется для кэширования данных. По умолчанию низкое значение (для поддержки как можно большего кол-ва ОС). Начать стоит с его изменения. Согласно документации, рекомендуемое значение для данного параметра - 25% от общей оперативной памяти на сервере. 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46"/>
          <p:cNvSpPr txBox="1"/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ОСНОВНЫЕ ПАРАМЕТРЫ</a:t>
            </a:r>
            <a:endParaRPr/>
          </a:p>
        </p:txBody>
      </p:sp>
      <p:sp>
        <p:nvSpPr>
          <p:cNvPr id="406" name="Google Shape;406;p46"/>
          <p:cNvSpPr txBox="1"/>
          <p:nvPr>
            <p:ph idx="12" type="sldNum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07" name="Google Shape;407;p46"/>
          <p:cNvSpPr/>
          <p:nvPr/>
        </p:nvSpPr>
        <p:spPr>
          <a:xfrm>
            <a:off x="1902725" y="1856250"/>
            <a:ext cx="3284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0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</a:pPr>
            <a:r>
              <a:rPr lang="ru-RU" sz="1800">
                <a:solidFill>
                  <a:schemeClr val="accent1"/>
                </a:solidFill>
              </a:rPr>
              <a:t>shared_buffers</a:t>
            </a:r>
            <a:endParaRPr i="0" sz="1800" u="none" cap="none" strike="noStrike">
              <a:solidFill>
                <a:srgbClr val="000000"/>
              </a:solidFill>
            </a:endParaRPr>
          </a:p>
        </p:txBody>
      </p:sp>
      <p:sp>
        <p:nvSpPr>
          <p:cNvPr id="408" name="Google Shape;408;p46"/>
          <p:cNvSpPr/>
          <p:nvPr/>
        </p:nvSpPr>
        <p:spPr>
          <a:xfrm>
            <a:off x="1719850" y="3824300"/>
            <a:ext cx="8380200" cy="1462500"/>
          </a:xfrm>
          <a:prstGeom prst="roundRect">
            <a:avLst>
              <a:gd fmla="val 7748" name="adj"/>
            </a:avLst>
          </a:prstGeom>
          <a:solidFill>
            <a:srgbClr val="00C391">
              <a:alpha val="20000"/>
            </a:srgbClr>
          </a:solidFill>
          <a:ln>
            <a:noFill/>
          </a:ln>
        </p:spPr>
        <p:txBody>
          <a:bodyPr anchorCtr="0" anchor="t" bIns="144000" lIns="144000" spcFirstLastPara="1" rIns="144000" wrap="square" tIns="75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-RU" sz="1600"/>
              <a:t>Максимальное количество соединений. Для изменения данного параметра придется перезапускать сервер. </a:t>
            </a:r>
            <a:endParaRPr b="0" i="0" sz="1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9" name="Google Shape;409;p46"/>
          <p:cNvSpPr/>
          <p:nvPr/>
        </p:nvSpPr>
        <p:spPr>
          <a:xfrm>
            <a:off x="1902725" y="4066050"/>
            <a:ext cx="3284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1425" lIns="0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</a:pPr>
            <a:r>
              <a:rPr lang="ru-RU" sz="1800">
                <a:solidFill>
                  <a:schemeClr val="accent5"/>
                </a:solidFill>
              </a:rPr>
              <a:t>max_connections</a:t>
            </a:r>
            <a:endParaRPr b="0" i="0" sz="1800" u="none" cap="none" strike="noStrike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plate_StepUP">
  <a:themeElements>
    <a:clrScheme name="Colors_StepUp">
      <a:dk1>
        <a:srgbClr val="000000"/>
      </a:dk1>
      <a:lt1>
        <a:srgbClr val="FFFFFF"/>
      </a:lt1>
      <a:dk2>
        <a:srgbClr val="1B4EFC"/>
      </a:dk2>
      <a:lt2>
        <a:srgbClr val="F2F2F2"/>
      </a:lt2>
      <a:accent1>
        <a:srgbClr val="1B4EFC"/>
      </a:accent1>
      <a:accent2>
        <a:srgbClr val="02C2FD"/>
      </a:accent2>
      <a:accent3>
        <a:srgbClr val="148BFC"/>
      </a:accent3>
      <a:accent4>
        <a:srgbClr val="1436C8"/>
      </a:accent4>
      <a:accent5>
        <a:srgbClr val="00C391"/>
      </a:accent5>
      <a:accent6>
        <a:srgbClr val="836ED3"/>
      </a:accent6>
      <a:hlink>
        <a:srgbClr val="1B4EFC"/>
      </a:hlink>
      <a:folHlink>
        <a:srgbClr val="9703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US_Template_Inno">
  <a:themeElements>
    <a:clrScheme name="asdsa">
      <a:dk1>
        <a:srgbClr val="030124"/>
      </a:dk1>
      <a:lt1>
        <a:srgbClr val="FFFFFF"/>
      </a:lt1>
      <a:dk2>
        <a:srgbClr val="0038FF"/>
      </a:dk2>
      <a:lt2>
        <a:srgbClr val="E1E1E1"/>
      </a:lt2>
      <a:accent1>
        <a:srgbClr val="0E38FF"/>
      </a:accent1>
      <a:accent2>
        <a:srgbClr val="FF6903"/>
      </a:accent2>
      <a:accent3>
        <a:srgbClr val="9703FE"/>
      </a:accent3>
      <a:accent4>
        <a:srgbClr val="00D1F2"/>
      </a:accent4>
      <a:accent5>
        <a:srgbClr val="FFC100"/>
      </a:accent5>
      <a:accent6>
        <a:srgbClr val="D2E1FA"/>
      </a:accent6>
      <a:hlink>
        <a:srgbClr val="0038FF"/>
      </a:hlink>
      <a:folHlink>
        <a:srgbClr val="9703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